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0" r:id="rId3"/>
    <p:sldId id="261" r:id="rId4"/>
    <p:sldId id="268" r:id="rId5"/>
    <p:sldId id="258" r:id="rId6"/>
    <p:sldId id="273" r:id="rId7"/>
    <p:sldId id="259" r:id="rId8"/>
    <p:sldId id="272" r:id="rId9"/>
    <p:sldId id="275" r:id="rId10"/>
    <p:sldId id="262" r:id="rId11"/>
    <p:sldId id="267" r:id="rId12"/>
    <p:sldId id="265" r:id="rId13"/>
    <p:sldId id="264" r:id="rId14"/>
    <p:sldId id="269" r:id="rId15"/>
    <p:sldId id="270" r:id="rId16"/>
    <p:sldId id="271"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78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r>
              <a:rPr lang="en-NZ"/>
              <a:t>The impact of sea level rise in Kiribati(%)</a:t>
            </a:r>
          </a:p>
        </c:rich>
      </c:tx>
      <c:overlay val="0"/>
      <c:spPr>
        <a:noFill/>
        <a:ln>
          <a:noFill/>
        </a:ln>
        <a:effectLst/>
      </c:spPr>
      <c:txPr>
        <a:bodyPr rot="0" spcFirstLastPara="1" vertOverflow="ellipsis" vert="horz" wrap="square" anchor="ctr" anchorCtr="1"/>
        <a:lstStyle/>
        <a:p>
          <a:pPr>
            <a:defRPr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tx>
            <c:strRef>
              <c:f>Sheet2!$B$1</c:f>
              <c:strCache>
                <c:ptCount val="1"/>
                <c:pt idx="0">
                  <c:v>impact of sea level rise (%)</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Sheet2!$A$2:$A$6</c:f>
              <c:numCache>
                <c:formatCode>General</c:formatCode>
                <c:ptCount val="5"/>
                <c:pt idx="0">
                  <c:v>2020</c:v>
                </c:pt>
                <c:pt idx="1">
                  <c:v>2021</c:v>
                </c:pt>
                <c:pt idx="2">
                  <c:v>2022</c:v>
                </c:pt>
                <c:pt idx="3">
                  <c:v>2023</c:v>
                </c:pt>
                <c:pt idx="4">
                  <c:v>2024</c:v>
                </c:pt>
              </c:numCache>
            </c:numRef>
          </c:cat>
          <c:val>
            <c:numRef>
              <c:f>Sheet2!$B$2:$B$6</c:f>
              <c:numCache>
                <c:formatCode>General</c:formatCode>
                <c:ptCount val="5"/>
                <c:pt idx="0">
                  <c:v>29</c:v>
                </c:pt>
                <c:pt idx="1">
                  <c:v>44</c:v>
                </c:pt>
                <c:pt idx="2">
                  <c:v>30</c:v>
                </c:pt>
                <c:pt idx="3">
                  <c:v>35</c:v>
                </c:pt>
                <c:pt idx="4">
                  <c:v>40</c:v>
                </c:pt>
              </c:numCache>
            </c:numRef>
          </c:val>
          <c:extLst>
            <c:ext xmlns:c16="http://schemas.microsoft.com/office/drawing/2014/chart" uri="{C3380CC4-5D6E-409C-BE32-E72D297353CC}">
              <c16:uniqueId val="{00000000-4F85-41A6-AB9A-5F7DA38ED79E}"/>
            </c:ext>
          </c:extLst>
        </c:ser>
        <c:dLbls>
          <c:dLblPos val="inEnd"/>
          <c:showLegendKey val="0"/>
          <c:showVal val="1"/>
          <c:showCatName val="0"/>
          <c:showSerName val="0"/>
          <c:showPercent val="0"/>
          <c:showBubbleSize val="0"/>
        </c:dLbls>
        <c:gapWidth val="41"/>
        <c:axId val="472271040"/>
        <c:axId val="359441272"/>
      </c:barChart>
      <c:catAx>
        <c:axId val="4722710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359441272"/>
        <c:crosses val="autoZero"/>
        <c:auto val="1"/>
        <c:lblAlgn val="ctr"/>
        <c:lblOffset val="100"/>
        <c:noMultiLvlLbl val="0"/>
      </c:catAx>
      <c:valAx>
        <c:axId val="359441272"/>
        <c:scaling>
          <c:orientation val="minMax"/>
        </c:scaling>
        <c:delete val="1"/>
        <c:axPos val="l"/>
        <c:numFmt formatCode="General" sourceLinked="1"/>
        <c:majorTickMark val="none"/>
        <c:minorTickMark val="none"/>
        <c:tickLblPos val="nextTo"/>
        <c:crossAx val="47227104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95" b="1" i="0" u="none" strike="noStrike" kern="1200" cap="all" spc="100" normalizeH="0" baseline="0">
                <a:solidFill>
                  <a:schemeClr val="lt1"/>
                </a:solidFill>
                <a:latin typeface="+mn-lt"/>
                <a:ea typeface="+mn-ea"/>
                <a:cs typeface="+mn-cs"/>
              </a:defRPr>
            </a:pPr>
            <a:r>
              <a:rPr lang="en-US" dirty="0"/>
              <a:t>IMPACT OF SEA LEVEL RISE (measurement)</a:t>
            </a:r>
          </a:p>
        </c:rich>
      </c:tx>
      <c:overlay val="0"/>
      <c:spPr>
        <a:noFill/>
        <a:ln>
          <a:noFill/>
        </a:ln>
        <a:effectLst/>
      </c:spPr>
      <c:txPr>
        <a:bodyPr rot="0" spcFirstLastPara="1" vertOverflow="ellipsis" vert="horz" wrap="square" anchor="ctr" anchorCtr="1"/>
        <a:lstStyle/>
        <a:p>
          <a:pPr>
            <a:defRPr sz="1995" b="1" i="0" u="none" strike="noStrike" kern="1200" cap="all" spc="100" normalizeH="0" baseline="0">
              <a:solidFill>
                <a:schemeClr val="lt1"/>
              </a:solidFill>
              <a:latin typeface="+mn-lt"/>
              <a:ea typeface="+mn-ea"/>
              <a:cs typeface="+mn-cs"/>
            </a:defRPr>
          </a:pPr>
          <a:endParaRPr lang="en-US"/>
        </a:p>
      </c:txPr>
    </c:title>
    <c:autoTitleDeleted val="0"/>
    <c:plotArea>
      <c:layout>
        <c:manualLayout>
          <c:layoutTarget val="inner"/>
          <c:xMode val="edge"/>
          <c:yMode val="edge"/>
          <c:x val="5.9280402449693785E-2"/>
          <c:y val="9.2195079166539559E-2"/>
          <c:w val="0.91833437939822737"/>
          <c:h val="0.84485139564868772"/>
        </c:manualLayout>
      </c:layout>
      <c:scatterChart>
        <c:scatterStyle val="lineMarker"/>
        <c:varyColors val="0"/>
        <c:ser>
          <c:idx val="0"/>
          <c:order val="0"/>
          <c:tx>
            <c:strRef>
              <c:f>Sheet1!$B$1</c:f>
              <c:strCache>
                <c:ptCount val="1"/>
                <c:pt idx="0">
                  <c:v>IMPACT OF SEA LEVEL RISE (example measurement)</c:v>
                </c:pt>
              </c:strCache>
            </c:strRef>
          </c:tx>
          <c:spPr>
            <a:ln w="28575" cap="rnd">
              <a:solidFill>
                <a:schemeClr val="lt1">
                  <a:alpha val="50000"/>
                </a:schemeClr>
              </a:solidFill>
              <a:round/>
            </a:ln>
            <a:effectLst>
              <a:outerShdw dist="25400" dir="2700000" algn="tl" rotWithShape="0">
                <a:schemeClr val="accent1"/>
              </a:outerShdw>
            </a:effectLst>
          </c:spPr>
          <c:marker>
            <c:symbol val="circle"/>
            <c:size val="6"/>
            <c:spPr>
              <a:solidFill>
                <a:schemeClr val="accent1"/>
              </a:solidFill>
              <a:ln w="22225">
                <a:solidFill>
                  <a:schemeClr val="lt1"/>
                </a:solidFill>
                <a:round/>
              </a:ln>
              <a:effectLst/>
            </c:spPr>
          </c:marker>
          <c:xVal>
            <c:numRef>
              <c:f>Sheet1!$A$2:$A$6</c:f>
              <c:numCache>
                <c:formatCode>General</c:formatCode>
                <c:ptCount val="5"/>
                <c:pt idx="0">
                  <c:v>2020</c:v>
                </c:pt>
                <c:pt idx="1">
                  <c:v>2021</c:v>
                </c:pt>
                <c:pt idx="2">
                  <c:v>2022</c:v>
                </c:pt>
                <c:pt idx="3">
                  <c:v>2023</c:v>
                </c:pt>
                <c:pt idx="4">
                  <c:v>2024</c:v>
                </c:pt>
              </c:numCache>
            </c:numRef>
          </c:xVal>
          <c:yVal>
            <c:numRef>
              <c:f>Sheet1!$B$2:$B$6</c:f>
              <c:numCache>
                <c:formatCode>0%</c:formatCode>
                <c:ptCount val="5"/>
                <c:pt idx="0">
                  <c:v>0.38</c:v>
                </c:pt>
                <c:pt idx="1">
                  <c:v>0.22</c:v>
                </c:pt>
                <c:pt idx="2">
                  <c:v>0.3</c:v>
                </c:pt>
                <c:pt idx="3">
                  <c:v>0.52</c:v>
                </c:pt>
                <c:pt idx="4">
                  <c:v>0.43</c:v>
                </c:pt>
              </c:numCache>
            </c:numRef>
          </c:yVal>
          <c:smooth val="0"/>
          <c:extLst>
            <c:ext xmlns:c16="http://schemas.microsoft.com/office/drawing/2014/chart" uri="{C3380CC4-5D6E-409C-BE32-E72D297353CC}">
              <c16:uniqueId val="{00000000-C72C-4515-A48B-7DBE20E4A872}"/>
            </c:ext>
          </c:extLst>
        </c:ser>
        <c:dLbls>
          <c:showLegendKey val="0"/>
          <c:showVal val="0"/>
          <c:showCatName val="0"/>
          <c:showSerName val="0"/>
          <c:showPercent val="0"/>
          <c:showBubbleSize val="0"/>
        </c:dLbls>
        <c:axId val="468811424"/>
        <c:axId val="468179280"/>
      </c:scatterChart>
      <c:valAx>
        <c:axId val="468811424"/>
        <c:scaling>
          <c:orientation val="minMax"/>
        </c:scaling>
        <c:delete val="0"/>
        <c:axPos val="b"/>
        <c:majorGridlines>
          <c:spPr>
            <a:ln w="9525" cap="flat" cmpd="sng" algn="ctr">
              <a:solidFill>
                <a:schemeClr val="lt1">
                  <a:alpha val="2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solidFill>
                <a:latin typeface="+mn-lt"/>
                <a:ea typeface="+mn-ea"/>
                <a:cs typeface="+mn-cs"/>
              </a:defRPr>
            </a:pPr>
            <a:endParaRPr lang="en-US"/>
          </a:p>
        </c:txPr>
        <c:crossAx val="468179280"/>
        <c:crosses val="autoZero"/>
        <c:crossBetween val="midCat"/>
      </c:valAx>
      <c:valAx>
        <c:axId val="468179280"/>
        <c:scaling>
          <c:orientation val="minMax"/>
        </c:scaling>
        <c:delete val="0"/>
        <c:axPos val="l"/>
        <c:majorGridlines>
          <c:spPr>
            <a:ln w="9525" cap="flat" cmpd="sng" algn="ctr">
              <a:solidFill>
                <a:schemeClr val="lt1">
                  <a:alpha val="2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solidFill>
                <a:latin typeface="+mn-lt"/>
                <a:ea typeface="+mn-ea"/>
                <a:cs typeface="+mn-cs"/>
              </a:defRPr>
            </a:pPr>
            <a:endParaRPr lang="en-US"/>
          </a:p>
        </c:txPr>
        <c:crossAx val="46881142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1"/>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7">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12700" cap="flat" cmpd="sng" algn="ctr">
        <a:solidFill>
          <a:schemeClr val="lt1">
            <a:alpha val="25000"/>
          </a:schemeClr>
        </a:solidFill>
        <a:round/>
      </a:ln>
    </cs:spPr>
    <cs:defRPr sz="1197" b="0"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fillRef idx="0"/>
    <cs:effectRef idx="0"/>
    <cs:fontRef idx="minor">
      <a:schemeClr val="lt1"/>
    </cs:fontRef>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8575" cap="rnd">
        <a:solidFill>
          <a:schemeClr val="lt1">
            <a:alpha val="50000"/>
          </a:schemeClr>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cap="flat" cmpd="sng" algn="ctr">
        <a:gradFill>
          <a:gsLst>
            <a:gs pos="79000">
              <a:schemeClr val="phClr"/>
            </a:gs>
            <a:gs pos="0">
              <a:schemeClr val="lt1">
                <a:alpha val="6000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diagrams/_rels/data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744119-B237-4386-827D-B617F880CF6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NZ"/>
        </a:p>
      </dgm:t>
    </dgm:pt>
    <dgm:pt modelId="{2C78683F-B630-4568-A624-0147E009B325}">
      <dgm:prSet/>
      <dgm:spPr/>
      <dgm:t>
        <a:bodyPr/>
        <a:lstStyle/>
        <a:p>
          <a:r>
            <a:rPr lang="en-US" dirty="0"/>
            <a:t>Kiribati is a small island country located in the central Pacific Ocean. It is made up of many low-lying atolls and islands, with much of its land only a few metres above sea level. Because of its low elevation, Kiribati is highly vulnerable to climate change, especially sea level rise. Rising sea levels can cause coastal flooding, coastal erosion, and saltwater to enter freshwater sources and agricultural land. These problems can affect people’s homes, roads, food production, water supply, and livelihoods. Scientific studies show that sea level around Kiribati has been rising and is expected to continue rising in the future. Therefore, climate change and sea level rise are major challenges for the future of Kiribati and require strong adaptation and protection measures.  </a:t>
          </a:r>
          <a:endParaRPr lang="en-NZ" dirty="0"/>
        </a:p>
      </dgm:t>
    </dgm:pt>
    <dgm:pt modelId="{D24D0E99-0A20-4568-901A-FFFD362A49B2}" type="parTrans" cxnId="{56FD63E8-31DC-476D-95C4-FF691C56F9F2}">
      <dgm:prSet/>
      <dgm:spPr/>
      <dgm:t>
        <a:bodyPr/>
        <a:lstStyle/>
        <a:p>
          <a:endParaRPr lang="en-NZ"/>
        </a:p>
      </dgm:t>
    </dgm:pt>
    <dgm:pt modelId="{90AD7D68-8BA2-41D9-B8B4-ED2185B6968B}" type="sibTrans" cxnId="{56FD63E8-31DC-476D-95C4-FF691C56F9F2}">
      <dgm:prSet/>
      <dgm:spPr/>
      <dgm:t>
        <a:bodyPr/>
        <a:lstStyle/>
        <a:p>
          <a:endParaRPr lang="en-NZ"/>
        </a:p>
      </dgm:t>
    </dgm:pt>
    <dgm:pt modelId="{E56CC695-323E-47DA-B651-80F1E92B1390}" type="pres">
      <dgm:prSet presAssocID="{0F744119-B237-4386-827D-B617F880CF69}" presName="linear" presStyleCnt="0">
        <dgm:presLayoutVars>
          <dgm:animLvl val="lvl"/>
          <dgm:resizeHandles val="exact"/>
        </dgm:presLayoutVars>
      </dgm:prSet>
      <dgm:spPr/>
    </dgm:pt>
    <dgm:pt modelId="{FA251A61-CA21-411D-A326-398198686447}" type="pres">
      <dgm:prSet presAssocID="{2C78683F-B630-4568-A624-0147E009B325}" presName="parentText" presStyleLbl="node1" presStyleIdx="0" presStyleCnt="1">
        <dgm:presLayoutVars>
          <dgm:chMax val="0"/>
          <dgm:bulletEnabled val="1"/>
        </dgm:presLayoutVars>
      </dgm:prSet>
      <dgm:spPr/>
    </dgm:pt>
  </dgm:ptLst>
  <dgm:cxnLst>
    <dgm:cxn modelId="{CED67ADC-D513-4CF1-AEBE-8EDEF152F10B}" type="presOf" srcId="{2C78683F-B630-4568-A624-0147E009B325}" destId="{FA251A61-CA21-411D-A326-398198686447}" srcOrd="0" destOrd="0" presId="urn:microsoft.com/office/officeart/2005/8/layout/vList2"/>
    <dgm:cxn modelId="{56FD63E8-31DC-476D-95C4-FF691C56F9F2}" srcId="{0F744119-B237-4386-827D-B617F880CF69}" destId="{2C78683F-B630-4568-A624-0147E009B325}" srcOrd="0" destOrd="0" parTransId="{D24D0E99-0A20-4568-901A-FFFD362A49B2}" sibTransId="{90AD7D68-8BA2-41D9-B8B4-ED2185B6968B}"/>
    <dgm:cxn modelId="{4A6B70F0-90AC-414D-9657-E4743C9BBB45}" type="presOf" srcId="{0F744119-B237-4386-827D-B617F880CF69}" destId="{E56CC695-323E-47DA-B651-80F1E92B1390}" srcOrd="0" destOrd="0" presId="urn:microsoft.com/office/officeart/2005/8/layout/vList2"/>
    <dgm:cxn modelId="{0ADE1DF0-16FF-46EB-8A64-107DCDF757E4}" type="presParOf" srcId="{E56CC695-323E-47DA-B651-80F1E92B1390}" destId="{FA251A61-CA21-411D-A326-398198686447}"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80E21B-9640-42F3-97E7-43F79B42B49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NZ"/>
        </a:p>
      </dgm:t>
    </dgm:pt>
    <dgm:pt modelId="{48BEAB88-3D06-4D9F-B761-980ECA7EA85C}">
      <dgm:prSet/>
      <dgm:spPr/>
      <dgm:t>
        <a:bodyPr/>
        <a:lstStyle/>
        <a:p>
          <a:r>
            <a:rPr lang="en-US" dirty="0"/>
            <a:t>The image shows the effect of sea-level rise and coastal flooding on Betio Maternity Ward in Kiribati. Large waves and seawater have entered the hospital area, showing that important health facilities are vulnerable to coastal flooding. Sea-level rise increases the normal level of the ocean, making high tides, storm surges and large waves more likely to reach inland areas. This can damage hospital buildings, make roads difficult to use, and create problems for pregnant women, babies and health workers. Therefore, the image demonstrates how climate change and rising sea levels can threaten health services and people's safety in low-lying areas of Kiribati.</a:t>
          </a:r>
          <a:endParaRPr lang="en-NZ" dirty="0"/>
        </a:p>
      </dgm:t>
    </dgm:pt>
    <dgm:pt modelId="{9F3310E2-78CC-4EE0-B7BF-657BB8E35F6B}" type="parTrans" cxnId="{88A19C2F-D2D2-49FC-9501-138FA47998C1}">
      <dgm:prSet/>
      <dgm:spPr/>
      <dgm:t>
        <a:bodyPr/>
        <a:lstStyle/>
        <a:p>
          <a:endParaRPr lang="en-NZ"/>
        </a:p>
      </dgm:t>
    </dgm:pt>
    <dgm:pt modelId="{19521498-755B-4BFE-B11D-7CAF41E4B8F2}" type="sibTrans" cxnId="{88A19C2F-D2D2-49FC-9501-138FA47998C1}">
      <dgm:prSet/>
      <dgm:spPr/>
      <dgm:t>
        <a:bodyPr/>
        <a:lstStyle/>
        <a:p>
          <a:endParaRPr lang="en-NZ"/>
        </a:p>
      </dgm:t>
    </dgm:pt>
    <dgm:pt modelId="{239ABFA1-457D-4E47-A9EF-37626C254291}" type="pres">
      <dgm:prSet presAssocID="{AD80E21B-9640-42F3-97E7-43F79B42B499}" presName="CompostProcess" presStyleCnt="0">
        <dgm:presLayoutVars>
          <dgm:dir/>
          <dgm:resizeHandles val="exact"/>
        </dgm:presLayoutVars>
      </dgm:prSet>
      <dgm:spPr/>
    </dgm:pt>
    <dgm:pt modelId="{A8413DEA-3ED6-48C0-982A-78D1762750FA}" type="pres">
      <dgm:prSet presAssocID="{AD80E21B-9640-42F3-97E7-43F79B42B499}" presName="arrow" presStyleLbl="bgShp" presStyleIdx="0" presStyleCnt="1" custScaleX="117647" custLinFactNeighborX="9618"/>
      <dgm:spPr/>
    </dgm:pt>
    <dgm:pt modelId="{D8AEC265-3C48-48AC-9567-ACD5FF4A486A}" type="pres">
      <dgm:prSet presAssocID="{AD80E21B-9640-42F3-97E7-43F79B42B499}" presName="linearProcess" presStyleCnt="0"/>
      <dgm:spPr/>
    </dgm:pt>
    <dgm:pt modelId="{DC3444C0-E954-4A22-96A5-4BBAE4B6B0F6}" type="pres">
      <dgm:prSet presAssocID="{48BEAB88-3D06-4D9F-B761-980ECA7EA85C}" presName="textNode" presStyleLbl="node1" presStyleIdx="0" presStyleCnt="1" custScaleX="109589" custLinFactNeighborX="-10654" custLinFactNeighborY="573">
        <dgm:presLayoutVars>
          <dgm:bulletEnabled val="1"/>
        </dgm:presLayoutVars>
      </dgm:prSet>
      <dgm:spPr/>
    </dgm:pt>
  </dgm:ptLst>
  <dgm:cxnLst>
    <dgm:cxn modelId="{C7849026-DF2D-4642-8222-D42FAB114432}" type="presOf" srcId="{AD80E21B-9640-42F3-97E7-43F79B42B499}" destId="{239ABFA1-457D-4E47-A9EF-37626C254291}" srcOrd="0" destOrd="0" presId="urn:microsoft.com/office/officeart/2005/8/layout/hProcess9"/>
    <dgm:cxn modelId="{88A19C2F-D2D2-49FC-9501-138FA47998C1}" srcId="{AD80E21B-9640-42F3-97E7-43F79B42B499}" destId="{48BEAB88-3D06-4D9F-B761-980ECA7EA85C}" srcOrd="0" destOrd="0" parTransId="{9F3310E2-78CC-4EE0-B7BF-657BB8E35F6B}" sibTransId="{19521498-755B-4BFE-B11D-7CAF41E4B8F2}"/>
    <dgm:cxn modelId="{A32DD1CE-4E52-4B1A-8C42-BE08D7F54F7A}" type="presOf" srcId="{48BEAB88-3D06-4D9F-B761-980ECA7EA85C}" destId="{DC3444C0-E954-4A22-96A5-4BBAE4B6B0F6}" srcOrd="0" destOrd="0" presId="urn:microsoft.com/office/officeart/2005/8/layout/hProcess9"/>
    <dgm:cxn modelId="{7CCE124B-EFF6-48A6-A9BB-C9DE81026CAF}" type="presParOf" srcId="{239ABFA1-457D-4E47-A9EF-37626C254291}" destId="{A8413DEA-3ED6-48C0-982A-78D1762750FA}" srcOrd="0" destOrd="0" presId="urn:microsoft.com/office/officeart/2005/8/layout/hProcess9"/>
    <dgm:cxn modelId="{F6C4AC86-F63F-40C7-8026-CEBEF4BF42FE}" type="presParOf" srcId="{239ABFA1-457D-4E47-A9EF-37626C254291}" destId="{D8AEC265-3C48-48AC-9567-ACD5FF4A486A}" srcOrd="1" destOrd="0" presId="urn:microsoft.com/office/officeart/2005/8/layout/hProcess9"/>
    <dgm:cxn modelId="{6727F3EE-A15F-4EEC-A374-FF31F553FEF6}" type="presParOf" srcId="{D8AEC265-3C48-48AC-9567-ACD5FF4A486A}" destId="{DC3444C0-E954-4A22-96A5-4BBAE4B6B0F6}" srcOrd="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AEF93D-D6D5-442D-98D8-851D3FDDA686}" type="doc">
      <dgm:prSet loTypeId="urn:microsoft.com/office/officeart/2005/8/layout/arrow2" loCatId="process" qsTypeId="urn:microsoft.com/office/officeart/2005/8/quickstyle/simple1" qsCatId="simple" csTypeId="urn:microsoft.com/office/officeart/2005/8/colors/accent1_2" csCatId="accent1"/>
      <dgm:spPr/>
      <dgm:t>
        <a:bodyPr/>
        <a:lstStyle/>
        <a:p>
          <a:endParaRPr lang="en-NZ"/>
        </a:p>
      </dgm:t>
    </dgm:pt>
    <dgm:pt modelId="{2B6B2332-2BCC-4CED-A034-A14A256D214D}">
      <dgm:prSet/>
      <dgm:spPr/>
      <dgm:t>
        <a:bodyPr/>
        <a:lstStyle/>
        <a:p>
          <a:r>
            <a:rPr lang="en-US" b="1" dirty="0"/>
            <a:t>Analysis of the image in relation to sea-level rise</a:t>
          </a:r>
          <a:endParaRPr lang="en-NZ" dirty="0"/>
        </a:p>
      </dgm:t>
    </dgm:pt>
    <dgm:pt modelId="{0ADB1E60-69AC-499A-B5DA-93DD803F3A59}" type="parTrans" cxnId="{850C97F9-17F3-4E8A-9222-187249B1EE3C}">
      <dgm:prSet/>
      <dgm:spPr/>
      <dgm:t>
        <a:bodyPr/>
        <a:lstStyle/>
        <a:p>
          <a:endParaRPr lang="en-NZ"/>
        </a:p>
      </dgm:t>
    </dgm:pt>
    <dgm:pt modelId="{EAF4F40E-99E0-4402-BE00-15960B0B413A}" type="sibTrans" cxnId="{850C97F9-17F3-4E8A-9222-187249B1EE3C}">
      <dgm:prSet/>
      <dgm:spPr/>
      <dgm:t>
        <a:bodyPr/>
        <a:lstStyle/>
        <a:p>
          <a:endParaRPr lang="en-NZ"/>
        </a:p>
      </dgm:t>
    </dgm:pt>
    <dgm:pt modelId="{2761CBA6-6397-4971-B410-9450A58C4C8B}">
      <dgm:prSet/>
      <dgm:spPr/>
      <dgm:t>
        <a:bodyPr/>
        <a:lstStyle/>
        <a:p>
          <a:r>
            <a:rPr lang="en-US" dirty="0"/>
            <a:t>The image shows </a:t>
          </a:r>
          <a:r>
            <a:rPr lang="en-US" b="1" dirty="0"/>
            <a:t>Betio Maternity Ward in Kiribati being affected by seawater and large waves</a:t>
          </a:r>
          <a:r>
            <a:rPr lang="en-US" dirty="0"/>
            <a:t>. The water has reached the hospital area, showing how vulnerable important health facilities are to coastal flooding.</a:t>
          </a:r>
          <a:endParaRPr lang="en-NZ" dirty="0"/>
        </a:p>
      </dgm:t>
    </dgm:pt>
    <dgm:pt modelId="{60408511-A274-4FF5-AB43-C612E32A1E91}" type="parTrans" cxnId="{B70EB5EE-C4A9-474C-BD18-E745A94E8B9D}">
      <dgm:prSet/>
      <dgm:spPr/>
      <dgm:t>
        <a:bodyPr/>
        <a:lstStyle/>
        <a:p>
          <a:endParaRPr lang="en-NZ"/>
        </a:p>
      </dgm:t>
    </dgm:pt>
    <dgm:pt modelId="{F74A76A7-2710-4EC5-AA3E-80ED4660B67C}" type="sibTrans" cxnId="{B70EB5EE-C4A9-474C-BD18-E745A94E8B9D}">
      <dgm:prSet/>
      <dgm:spPr/>
      <dgm:t>
        <a:bodyPr/>
        <a:lstStyle/>
        <a:p>
          <a:endParaRPr lang="en-NZ"/>
        </a:p>
      </dgm:t>
    </dgm:pt>
    <dgm:pt modelId="{F4CAF0EA-28D0-435E-BBE0-EAC6EEBBFB79}">
      <dgm:prSet/>
      <dgm:spPr/>
      <dgm:t>
        <a:bodyPr/>
        <a:lstStyle/>
        <a:p>
          <a:r>
            <a:rPr lang="en-US" b="1"/>
            <a:t>Coastal flooding:</a:t>
          </a:r>
          <a:r>
            <a:rPr lang="en-US"/>
            <a:t> Rising sea levels make it easier for seawater to move onto low-lying land. Kiribati's atolls are very low, so even a small increase in sea level can increase flooding risk. </a:t>
          </a:r>
          <a:endParaRPr lang="en-NZ"/>
        </a:p>
      </dgm:t>
    </dgm:pt>
    <dgm:pt modelId="{0BCDA138-3A06-4977-AA7D-83D28513877E}" type="parTrans" cxnId="{0D7D431F-342D-4266-9BAC-FD4F3506AD23}">
      <dgm:prSet/>
      <dgm:spPr/>
      <dgm:t>
        <a:bodyPr/>
        <a:lstStyle/>
        <a:p>
          <a:endParaRPr lang="en-NZ"/>
        </a:p>
      </dgm:t>
    </dgm:pt>
    <dgm:pt modelId="{12D1A839-F536-4464-ADD8-5F824575A72D}" type="sibTrans" cxnId="{0D7D431F-342D-4266-9BAC-FD4F3506AD23}">
      <dgm:prSet/>
      <dgm:spPr/>
      <dgm:t>
        <a:bodyPr/>
        <a:lstStyle/>
        <a:p>
          <a:endParaRPr lang="en-NZ"/>
        </a:p>
      </dgm:t>
    </dgm:pt>
    <dgm:pt modelId="{995FFCC1-4A13-4131-940A-BCA6D315E36E}">
      <dgm:prSet/>
      <dgm:spPr/>
      <dgm:t>
        <a:bodyPr/>
        <a:lstStyle/>
        <a:p>
          <a:r>
            <a:rPr lang="en-US" b="1"/>
            <a:t>Impact on health services:</a:t>
          </a:r>
          <a:r>
            <a:rPr lang="en-US"/>
            <a:t> Flooding around a maternity ward can make it difficult for pregnant women, mothers, babies, patients, and health workers to safely access the hospital. </a:t>
          </a:r>
          <a:endParaRPr lang="en-NZ"/>
        </a:p>
      </dgm:t>
    </dgm:pt>
    <dgm:pt modelId="{7B165C81-DC4A-4F7E-92AC-3859DFDD1E8F}" type="parTrans" cxnId="{2507A5B5-BDED-4712-B940-152CAC5660AC}">
      <dgm:prSet/>
      <dgm:spPr/>
      <dgm:t>
        <a:bodyPr/>
        <a:lstStyle/>
        <a:p>
          <a:endParaRPr lang="en-NZ"/>
        </a:p>
      </dgm:t>
    </dgm:pt>
    <dgm:pt modelId="{BD6AA20D-A6BA-4CF2-9188-97101F2A3E23}" type="sibTrans" cxnId="{2507A5B5-BDED-4712-B940-152CAC5660AC}">
      <dgm:prSet/>
      <dgm:spPr/>
      <dgm:t>
        <a:bodyPr/>
        <a:lstStyle/>
        <a:p>
          <a:endParaRPr lang="en-NZ"/>
        </a:p>
      </dgm:t>
    </dgm:pt>
    <dgm:pt modelId="{F54EF918-F2CC-45EF-98CB-C7E9E009094C}">
      <dgm:prSet/>
      <dgm:spPr/>
      <dgm:t>
        <a:bodyPr/>
        <a:lstStyle/>
        <a:p>
          <a:r>
            <a:rPr lang="en-US" b="1"/>
            <a:t>Damage to infrastructure:</a:t>
          </a:r>
          <a:r>
            <a:rPr lang="en-US"/>
            <a:t> The image shows waves reaching the fence and buildings around the ward. Repeated flooding can damage buildings, roads, equipment, and other public infrastructure. </a:t>
          </a:r>
          <a:endParaRPr lang="en-NZ"/>
        </a:p>
      </dgm:t>
    </dgm:pt>
    <dgm:pt modelId="{DD7BF52D-A809-4F2F-A185-906CC28F5E92}" type="parTrans" cxnId="{5491A98F-B534-4A01-B6A9-12F032F50A57}">
      <dgm:prSet/>
      <dgm:spPr/>
      <dgm:t>
        <a:bodyPr/>
        <a:lstStyle/>
        <a:p>
          <a:endParaRPr lang="en-NZ"/>
        </a:p>
      </dgm:t>
    </dgm:pt>
    <dgm:pt modelId="{350DD062-A616-435C-A7FA-B0E93AC4454F}" type="sibTrans" cxnId="{5491A98F-B534-4A01-B6A9-12F032F50A57}">
      <dgm:prSet/>
      <dgm:spPr/>
      <dgm:t>
        <a:bodyPr/>
        <a:lstStyle/>
        <a:p>
          <a:endParaRPr lang="en-NZ"/>
        </a:p>
      </dgm:t>
    </dgm:pt>
    <dgm:pt modelId="{853D0FD0-56E3-49C1-B712-C47538E898C5}">
      <dgm:prSet/>
      <dgm:spPr/>
    </dgm:pt>
    <dgm:pt modelId="{86122EE4-5AC9-41C7-8E94-00499ADB1782}" type="parTrans" cxnId="{B3372560-6C75-42FF-B08A-3E368B56540B}">
      <dgm:prSet/>
      <dgm:spPr/>
      <dgm:t>
        <a:bodyPr/>
        <a:lstStyle/>
        <a:p>
          <a:endParaRPr lang="en-NZ"/>
        </a:p>
      </dgm:t>
    </dgm:pt>
    <dgm:pt modelId="{19DD70B3-D94C-47C9-8730-477A6BFD5251}" type="sibTrans" cxnId="{B3372560-6C75-42FF-B08A-3E368B56540B}">
      <dgm:prSet/>
      <dgm:spPr/>
      <dgm:t>
        <a:bodyPr/>
        <a:lstStyle/>
        <a:p>
          <a:endParaRPr lang="en-NZ"/>
        </a:p>
      </dgm:t>
    </dgm:pt>
    <dgm:pt modelId="{754C4684-3E3D-4180-BF56-B69326C57935}">
      <dgm:prSet/>
      <dgm:spPr/>
    </dgm:pt>
    <dgm:pt modelId="{D1AF1E1C-4DBC-41F2-B5D1-5041A11BD16D}" type="parTrans" cxnId="{D7EB0619-B706-4ED0-A9D9-154421E24AED}">
      <dgm:prSet/>
      <dgm:spPr/>
      <dgm:t>
        <a:bodyPr/>
        <a:lstStyle/>
        <a:p>
          <a:endParaRPr lang="en-NZ"/>
        </a:p>
      </dgm:t>
    </dgm:pt>
    <dgm:pt modelId="{1778FE90-4EA2-43DA-9E3F-B379EF932A17}" type="sibTrans" cxnId="{D7EB0619-B706-4ED0-A9D9-154421E24AED}">
      <dgm:prSet/>
      <dgm:spPr/>
      <dgm:t>
        <a:bodyPr/>
        <a:lstStyle/>
        <a:p>
          <a:endParaRPr lang="en-NZ"/>
        </a:p>
      </dgm:t>
    </dgm:pt>
    <dgm:pt modelId="{0C46B183-C448-45DA-871F-98EB7A23F230}" type="pres">
      <dgm:prSet presAssocID="{8CAEF93D-D6D5-442D-98D8-851D3FDDA686}" presName="arrowDiagram" presStyleCnt="0">
        <dgm:presLayoutVars>
          <dgm:chMax val="5"/>
          <dgm:dir/>
          <dgm:resizeHandles val="exact"/>
        </dgm:presLayoutVars>
      </dgm:prSet>
      <dgm:spPr/>
    </dgm:pt>
    <dgm:pt modelId="{AF1EAC68-7763-4E31-871B-7497D84BBA2B}" type="pres">
      <dgm:prSet presAssocID="{8CAEF93D-D6D5-442D-98D8-851D3FDDA686}" presName="arrow" presStyleLbl="bgShp" presStyleIdx="0" presStyleCnt="1"/>
      <dgm:spPr/>
    </dgm:pt>
    <dgm:pt modelId="{1555F656-5332-4D9D-9030-1F68D8406D80}" type="pres">
      <dgm:prSet presAssocID="{8CAEF93D-D6D5-442D-98D8-851D3FDDA686}" presName="arrowDiagram5" presStyleCnt="0"/>
      <dgm:spPr/>
    </dgm:pt>
    <dgm:pt modelId="{C67FA9B5-03C5-476D-AE75-1ED175458018}" type="pres">
      <dgm:prSet presAssocID="{2B6B2332-2BCC-4CED-A034-A14A256D214D}" presName="bullet5a" presStyleLbl="node1" presStyleIdx="0" presStyleCnt="5"/>
      <dgm:spPr/>
    </dgm:pt>
    <dgm:pt modelId="{4F55DDC2-A962-48B8-918B-23B39944648F}" type="pres">
      <dgm:prSet presAssocID="{2B6B2332-2BCC-4CED-A034-A14A256D214D}" presName="textBox5a" presStyleLbl="revTx" presStyleIdx="0" presStyleCnt="5">
        <dgm:presLayoutVars>
          <dgm:bulletEnabled val="1"/>
        </dgm:presLayoutVars>
      </dgm:prSet>
      <dgm:spPr/>
    </dgm:pt>
    <dgm:pt modelId="{9FC82E7B-42F4-424F-9645-5972744E8D9D}" type="pres">
      <dgm:prSet presAssocID="{2761CBA6-6397-4971-B410-9450A58C4C8B}" presName="bullet5b" presStyleLbl="node1" presStyleIdx="1" presStyleCnt="5"/>
      <dgm:spPr/>
    </dgm:pt>
    <dgm:pt modelId="{90060CB8-2A4E-49B5-AF73-1DFD5A70E70E}" type="pres">
      <dgm:prSet presAssocID="{2761CBA6-6397-4971-B410-9450A58C4C8B}" presName="textBox5b" presStyleLbl="revTx" presStyleIdx="1" presStyleCnt="5">
        <dgm:presLayoutVars>
          <dgm:bulletEnabled val="1"/>
        </dgm:presLayoutVars>
      </dgm:prSet>
      <dgm:spPr/>
    </dgm:pt>
    <dgm:pt modelId="{8D917B09-253E-465B-8614-3C3B17AAD468}" type="pres">
      <dgm:prSet presAssocID="{F4CAF0EA-28D0-435E-BBE0-EAC6EEBBFB79}" presName="bullet5c" presStyleLbl="node1" presStyleIdx="2" presStyleCnt="5"/>
      <dgm:spPr/>
    </dgm:pt>
    <dgm:pt modelId="{D3BB0897-7175-459A-BBD0-9EBD9A17EB5F}" type="pres">
      <dgm:prSet presAssocID="{F4CAF0EA-28D0-435E-BBE0-EAC6EEBBFB79}" presName="textBox5c" presStyleLbl="revTx" presStyleIdx="2" presStyleCnt="5">
        <dgm:presLayoutVars>
          <dgm:bulletEnabled val="1"/>
        </dgm:presLayoutVars>
      </dgm:prSet>
      <dgm:spPr/>
    </dgm:pt>
    <dgm:pt modelId="{C2A008A9-6D5B-4039-857D-3D860B60CFA3}" type="pres">
      <dgm:prSet presAssocID="{995FFCC1-4A13-4131-940A-BCA6D315E36E}" presName="bullet5d" presStyleLbl="node1" presStyleIdx="3" presStyleCnt="5"/>
      <dgm:spPr/>
    </dgm:pt>
    <dgm:pt modelId="{2F2E6B0E-BF8C-4D87-B723-A9D04A58957B}" type="pres">
      <dgm:prSet presAssocID="{995FFCC1-4A13-4131-940A-BCA6D315E36E}" presName="textBox5d" presStyleLbl="revTx" presStyleIdx="3" presStyleCnt="5">
        <dgm:presLayoutVars>
          <dgm:bulletEnabled val="1"/>
        </dgm:presLayoutVars>
      </dgm:prSet>
      <dgm:spPr/>
    </dgm:pt>
    <dgm:pt modelId="{D0B2EF3B-00A6-45CD-8770-262EB98BC936}" type="pres">
      <dgm:prSet presAssocID="{F54EF918-F2CC-45EF-98CB-C7E9E009094C}" presName="bullet5e" presStyleLbl="node1" presStyleIdx="4" presStyleCnt="5"/>
      <dgm:spPr/>
    </dgm:pt>
    <dgm:pt modelId="{60E842BE-A071-4CBF-A56C-1C0F408223A4}" type="pres">
      <dgm:prSet presAssocID="{F54EF918-F2CC-45EF-98CB-C7E9E009094C}" presName="textBox5e" presStyleLbl="revTx" presStyleIdx="4" presStyleCnt="5">
        <dgm:presLayoutVars>
          <dgm:bulletEnabled val="1"/>
        </dgm:presLayoutVars>
      </dgm:prSet>
      <dgm:spPr/>
    </dgm:pt>
  </dgm:ptLst>
  <dgm:cxnLst>
    <dgm:cxn modelId="{D7EB0619-B706-4ED0-A9D9-154421E24AED}" srcId="{8CAEF93D-D6D5-442D-98D8-851D3FDDA686}" destId="{754C4684-3E3D-4180-BF56-B69326C57935}" srcOrd="6" destOrd="0" parTransId="{D1AF1E1C-4DBC-41F2-B5D1-5041A11BD16D}" sibTransId="{1778FE90-4EA2-43DA-9E3F-B379EF932A17}"/>
    <dgm:cxn modelId="{0D7D431F-342D-4266-9BAC-FD4F3506AD23}" srcId="{8CAEF93D-D6D5-442D-98D8-851D3FDDA686}" destId="{F4CAF0EA-28D0-435E-BBE0-EAC6EEBBFB79}" srcOrd="2" destOrd="0" parTransId="{0BCDA138-3A06-4977-AA7D-83D28513877E}" sibTransId="{12D1A839-F536-4464-ADD8-5F824575A72D}"/>
    <dgm:cxn modelId="{54728431-1214-4575-B95C-C470428841D4}" type="presOf" srcId="{F54EF918-F2CC-45EF-98CB-C7E9E009094C}" destId="{60E842BE-A071-4CBF-A56C-1C0F408223A4}" srcOrd="0" destOrd="0" presId="urn:microsoft.com/office/officeart/2005/8/layout/arrow2"/>
    <dgm:cxn modelId="{68B9FD37-35B6-40CC-8F77-44B668128081}" type="presOf" srcId="{2B6B2332-2BCC-4CED-A034-A14A256D214D}" destId="{4F55DDC2-A962-48B8-918B-23B39944648F}" srcOrd="0" destOrd="0" presId="urn:microsoft.com/office/officeart/2005/8/layout/arrow2"/>
    <dgm:cxn modelId="{B3372560-6C75-42FF-B08A-3E368B56540B}" srcId="{8CAEF93D-D6D5-442D-98D8-851D3FDDA686}" destId="{853D0FD0-56E3-49C1-B712-C47538E898C5}" srcOrd="5" destOrd="0" parTransId="{86122EE4-5AC9-41C7-8E94-00499ADB1782}" sibTransId="{19DD70B3-D94C-47C9-8730-477A6BFD5251}"/>
    <dgm:cxn modelId="{5491A98F-B534-4A01-B6A9-12F032F50A57}" srcId="{8CAEF93D-D6D5-442D-98D8-851D3FDDA686}" destId="{F54EF918-F2CC-45EF-98CB-C7E9E009094C}" srcOrd="4" destOrd="0" parTransId="{DD7BF52D-A809-4F2F-A185-906CC28F5E92}" sibTransId="{350DD062-A616-435C-A7FA-B0E93AC4454F}"/>
    <dgm:cxn modelId="{C3CC4EA8-561B-4085-AF97-C5675A862BDF}" type="presOf" srcId="{8CAEF93D-D6D5-442D-98D8-851D3FDDA686}" destId="{0C46B183-C448-45DA-871F-98EB7A23F230}" srcOrd="0" destOrd="0" presId="urn:microsoft.com/office/officeart/2005/8/layout/arrow2"/>
    <dgm:cxn modelId="{2507A5B5-BDED-4712-B940-152CAC5660AC}" srcId="{8CAEF93D-D6D5-442D-98D8-851D3FDDA686}" destId="{995FFCC1-4A13-4131-940A-BCA6D315E36E}" srcOrd="3" destOrd="0" parTransId="{7B165C81-DC4A-4F7E-92AC-3859DFDD1E8F}" sibTransId="{BD6AA20D-A6BA-4CF2-9188-97101F2A3E23}"/>
    <dgm:cxn modelId="{2475DBBC-5BB8-409F-A2D1-B6C88029F3A9}" type="presOf" srcId="{2761CBA6-6397-4971-B410-9450A58C4C8B}" destId="{90060CB8-2A4E-49B5-AF73-1DFD5A70E70E}" srcOrd="0" destOrd="0" presId="urn:microsoft.com/office/officeart/2005/8/layout/arrow2"/>
    <dgm:cxn modelId="{048CF1C5-50C6-4E11-9D8B-F1FCEE793CDE}" type="presOf" srcId="{995FFCC1-4A13-4131-940A-BCA6D315E36E}" destId="{2F2E6B0E-BF8C-4D87-B723-A9D04A58957B}" srcOrd="0" destOrd="0" presId="urn:microsoft.com/office/officeart/2005/8/layout/arrow2"/>
    <dgm:cxn modelId="{2E7619D6-53C1-41A8-87B0-69A1D8D7DBC9}" type="presOf" srcId="{F4CAF0EA-28D0-435E-BBE0-EAC6EEBBFB79}" destId="{D3BB0897-7175-459A-BBD0-9EBD9A17EB5F}" srcOrd="0" destOrd="0" presId="urn:microsoft.com/office/officeart/2005/8/layout/arrow2"/>
    <dgm:cxn modelId="{B70EB5EE-C4A9-474C-BD18-E745A94E8B9D}" srcId="{8CAEF93D-D6D5-442D-98D8-851D3FDDA686}" destId="{2761CBA6-6397-4971-B410-9450A58C4C8B}" srcOrd="1" destOrd="0" parTransId="{60408511-A274-4FF5-AB43-C612E32A1E91}" sibTransId="{F74A76A7-2710-4EC5-AA3E-80ED4660B67C}"/>
    <dgm:cxn modelId="{850C97F9-17F3-4E8A-9222-187249B1EE3C}" srcId="{8CAEF93D-D6D5-442D-98D8-851D3FDDA686}" destId="{2B6B2332-2BCC-4CED-A034-A14A256D214D}" srcOrd="0" destOrd="0" parTransId="{0ADB1E60-69AC-499A-B5DA-93DD803F3A59}" sibTransId="{EAF4F40E-99E0-4402-BE00-15960B0B413A}"/>
    <dgm:cxn modelId="{51C9470B-E5A6-4F82-ADB5-D9EFDB7282D3}" type="presParOf" srcId="{0C46B183-C448-45DA-871F-98EB7A23F230}" destId="{AF1EAC68-7763-4E31-871B-7497D84BBA2B}" srcOrd="0" destOrd="0" presId="urn:microsoft.com/office/officeart/2005/8/layout/arrow2"/>
    <dgm:cxn modelId="{81C0F7EF-EB7B-467A-9E48-CC48E7B50869}" type="presParOf" srcId="{0C46B183-C448-45DA-871F-98EB7A23F230}" destId="{1555F656-5332-4D9D-9030-1F68D8406D80}" srcOrd="1" destOrd="0" presId="urn:microsoft.com/office/officeart/2005/8/layout/arrow2"/>
    <dgm:cxn modelId="{7C141EA8-31D9-48C5-90F8-7B805FA686D7}" type="presParOf" srcId="{1555F656-5332-4D9D-9030-1F68D8406D80}" destId="{C67FA9B5-03C5-476D-AE75-1ED175458018}" srcOrd="0" destOrd="0" presId="urn:microsoft.com/office/officeart/2005/8/layout/arrow2"/>
    <dgm:cxn modelId="{5D4BEADA-42E7-444C-9C97-B8468BDA4A75}" type="presParOf" srcId="{1555F656-5332-4D9D-9030-1F68D8406D80}" destId="{4F55DDC2-A962-48B8-918B-23B39944648F}" srcOrd="1" destOrd="0" presId="urn:microsoft.com/office/officeart/2005/8/layout/arrow2"/>
    <dgm:cxn modelId="{D4822878-EE46-4500-8EBF-DD01B5AA3040}" type="presParOf" srcId="{1555F656-5332-4D9D-9030-1F68D8406D80}" destId="{9FC82E7B-42F4-424F-9645-5972744E8D9D}" srcOrd="2" destOrd="0" presId="urn:microsoft.com/office/officeart/2005/8/layout/arrow2"/>
    <dgm:cxn modelId="{6C606B46-1A2C-4818-B93C-2FDADE3AA4B3}" type="presParOf" srcId="{1555F656-5332-4D9D-9030-1F68D8406D80}" destId="{90060CB8-2A4E-49B5-AF73-1DFD5A70E70E}" srcOrd="3" destOrd="0" presId="urn:microsoft.com/office/officeart/2005/8/layout/arrow2"/>
    <dgm:cxn modelId="{C9C327BE-5641-43F5-855D-9F51978619AF}" type="presParOf" srcId="{1555F656-5332-4D9D-9030-1F68D8406D80}" destId="{8D917B09-253E-465B-8614-3C3B17AAD468}" srcOrd="4" destOrd="0" presId="urn:microsoft.com/office/officeart/2005/8/layout/arrow2"/>
    <dgm:cxn modelId="{C4040392-489F-4EFB-86B3-04D53F3C3244}" type="presParOf" srcId="{1555F656-5332-4D9D-9030-1F68D8406D80}" destId="{D3BB0897-7175-459A-BBD0-9EBD9A17EB5F}" srcOrd="5" destOrd="0" presId="urn:microsoft.com/office/officeart/2005/8/layout/arrow2"/>
    <dgm:cxn modelId="{60AE98EF-8773-4537-85A4-D5330BDC7D66}" type="presParOf" srcId="{1555F656-5332-4D9D-9030-1F68D8406D80}" destId="{C2A008A9-6D5B-4039-857D-3D860B60CFA3}" srcOrd="6" destOrd="0" presId="urn:microsoft.com/office/officeart/2005/8/layout/arrow2"/>
    <dgm:cxn modelId="{14496682-FBB7-40B9-BC96-6F310BE48006}" type="presParOf" srcId="{1555F656-5332-4D9D-9030-1F68D8406D80}" destId="{2F2E6B0E-BF8C-4D87-B723-A9D04A58957B}" srcOrd="7" destOrd="0" presId="urn:microsoft.com/office/officeart/2005/8/layout/arrow2"/>
    <dgm:cxn modelId="{BB19ED0D-D134-413B-BF96-EB92E488BDE3}" type="presParOf" srcId="{1555F656-5332-4D9D-9030-1F68D8406D80}" destId="{D0B2EF3B-00A6-45CD-8770-262EB98BC936}" srcOrd="8" destOrd="0" presId="urn:microsoft.com/office/officeart/2005/8/layout/arrow2"/>
    <dgm:cxn modelId="{90564994-A933-4128-8391-DD95A547B43B}" type="presParOf" srcId="{1555F656-5332-4D9D-9030-1F68D8406D80}" destId="{60E842BE-A071-4CBF-A56C-1C0F408223A4}"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7F9B7EE-AB8E-4D76-ABE4-C33DCF53BD36}"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NZ"/>
        </a:p>
      </dgm:t>
    </dgm:pt>
    <dgm:pt modelId="{69905414-D4FE-4224-9FDE-C0409FC35DF3}">
      <dgm:prSet/>
      <dgm:spPr/>
      <dgm:t>
        <a:bodyPr/>
        <a:lstStyle/>
        <a:p>
          <a:r>
            <a:rPr lang="en-US" b="1" dirty="0"/>
            <a:t>To investigate the impact of climate change and its contribution to sea level rise in Kiribati.</a:t>
          </a:r>
          <a:br>
            <a:rPr lang="en-US" dirty="0"/>
          </a:br>
          <a:r>
            <a:rPr lang="en-US" dirty="0"/>
            <a:t>Climate change contributes to sea level rise mainly because higher global temperatures cause ice sheets and glaciers to melt. Warmer ocean water also expands, which increases the level of the sea. For low-lying islands such as Kiribati, even a small rise in sea level can have serious effects.</a:t>
          </a:r>
          <a:endParaRPr lang="en-NZ" dirty="0"/>
        </a:p>
      </dgm:t>
    </dgm:pt>
    <dgm:pt modelId="{73362092-817D-47DC-80A3-541E64D1F1F5}" type="parTrans" cxnId="{DCE29475-2D89-46F5-894F-BDBAAAAEF003}">
      <dgm:prSet/>
      <dgm:spPr/>
      <dgm:t>
        <a:bodyPr/>
        <a:lstStyle/>
        <a:p>
          <a:endParaRPr lang="en-NZ"/>
        </a:p>
      </dgm:t>
    </dgm:pt>
    <dgm:pt modelId="{A231F193-9668-4633-94E0-AAEB2AEE7FD3}" type="sibTrans" cxnId="{DCE29475-2D89-46F5-894F-BDBAAAAEF003}">
      <dgm:prSet/>
      <dgm:spPr/>
      <dgm:t>
        <a:bodyPr/>
        <a:lstStyle/>
        <a:p>
          <a:endParaRPr lang="en-NZ"/>
        </a:p>
      </dgm:t>
    </dgm:pt>
    <dgm:pt modelId="{0C4503B3-98EA-4639-B14F-118F9962E7EB}">
      <dgm:prSet/>
      <dgm:spPr/>
      <dgm:t>
        <a:bodyPr/>
        <a:lstStyle/>
        <a:p>
          <a:r>
            <a:rPr lang="en-US" b="1" dirty="0"/>
            <a:t>2. To understand how sea level rise affects the environment and people of Kiribati.</a:t>
          </a:r>
          <a:br>
            <a:rPr lang="en-US" dirty="0"/>
          </a:br>
          <a:r>
            <a:rPr lang="en-US" dirty="0"/>
            <a:t>Sea level rise can cause coastal erosion, flooding, and damage to homes and roads. It can also cause saltwater to enter freshwater sources and agricultural land, making it difficult for people to get clean water and grow crops. This affects both the environment and the daily lives of people in Kiribati.</a:t>
          </a:r>
          <a:endParaRPr lang="en-NZ" dirty="0"/>
        </a:p>
      </dgm:t>
    </dgm:pt>
    <dgm:pt modelId="{EF78C5DB-988D-4822-9923-609E3DED4911}" type="parTrans" cxnId="{82AC6FDB-D379-40AD-95E0-71EACEBC9369}">
      <dgm:prSet/>
      <dgm:spPr/>
      <dgm:t>
        <a:bodyPr/>
        <a:lstStyle/>
        <a:p>
          <a:endParaRPr lang="en-NZ"/>
        </a:p>
      </dgm:t>
    </dgm:pt>
    <dgm:pt modelId="{BAD6AFBC-4DC5-47C9-BD50-8C0135A6DDC7}" type="sibTrans" cxnId="{82AC6FDB-D379-40AD-95E0-71EACEBC9369}">
      <dgm:prSet/>
      <dgm:spPr/>
      <dgm:t>
        <a:bodyPr/>
        <a:lstStyle/>
        <a:p>
          <a:endParaRPr lang="en-NZ"/>
        </a:p>
      </dgm:t>
    </dgm:pt>
    <dgm:pt modelId="{56F41C76-F6EA-41AF-BC95-81FA886A5D1F}">
      <dgm:prSet/>
      <dgm:spPr/>
      <dgm:t>
        <a:bodyPr/>
        <a:lstStyle/>
        <a:p>
          <a:r>
            <a:rPr lang="en-US" b="1" dirty="0"/>
            <a:t>3. To identify possible ways to reduce or manage the effects of sea level rise.</a:t>
          </a:r>
          <a:br>
            <a:rPr lang="en-US" dirty="0"/>
          </a:br>
          <a:r>
            <a:rPr lang="en-US" dirty="0"/>
            <a:t>Kiribati can manage the effects of sea level rise by protecting coastal areas, planting mangroves, improving drainage systems, and building stronger infrastructure. The government and communities can also increase awareness about climate change and prepare plans to protect people and important areas from flooding.</a:t>
          </a:r>
          <a:endParaRPr lang="en-NZ" dirty="0"/>
        </a:p>
      </dgm:t>
    </dgm:pt>
    <dgm:pt modelId="{582019B0-4997-4AFE-8BC4-871881D1D30E}" type="parTrans" cxnId="{E7DD825B-7090-4245-988F-7F867952B7F9}">
      <dgm:prSet/>
      <dgm:spPr/>
      <dgm:t>
        <a:bodyPr/>
        <a:lstStyle/>
        <a:p>
          <a:endParaRPr lang="en-NZ"/>
        </a:p>
      </dgm:t>
    </dgm:pt>
    <dgm:pt modelId="{20735F39-1734-46C6-A1B2-6E17E64A3E7E}" type="sibTrans" cxnId="{E7DD825B-7090-4245-988F-7F867952B7F9}">
      <dgm:prSet/>
      <dgm:spPr/>
      <dgm:t>
        <a:bodyPr/>
        <a:lstStyle/>
        <a:p>
          <a:endParaRPr lang="en-NZ"/>
        </a:p>
      </dgm:t>
    </dgm:pt>
    <dgm:pt modelId="{66321F00-578F-4F24-96A5-FDB0298A9A14}" type="pres">
      <dgm:prSet presAssocID="{47F9B7EE-AB8E-4D76-ABE4-C33DCF53BD36}" presName="Name0" presStyleCnt="0">
        <dgm:presLayoutVars>
          <dgm:dir/>
          <dgm:resizeHandles val="exact"/>
        </dgm:presLayoutVars>
      </dgm:prSet>
      <dgm:spPr/>
    </dgm:pt>
    <dgm:pt modelId="{E891F8DC-9A6A-44CE-8CD8-27C0B7DBC266}" type="pres">
      <dgm:prSet presAssocID="{69905414-D4FE-4224-9FDE-C0409FC35DF3}" presName="node" presStyleLbl="node1" presStyleIdx="0" presStyleCnt="3">
        <dgm:presLayoutVars>
          <dgm:bulletEnabled val="1"/>
        </dgm:presLayoutVars>
      </dgm:prSet>
      <dgm:spPr/>
    </dgm:pt>
    <dgm:pt modelId="{41E286D3-E68D-4D4A-8FCF-648D6EB35C7E}" type="pres">
      <dgm:prSet presAssocID="{A231F193-9668-4633-94E0-AAEB2AEE7FD3}" presName="sibTrans" presStyleCnt="0"/>
      <dgm:spPr/>
    </dgm:pt>
    <dgm:pt modelId="{3C33F6B1-8190-4355-8A63-AC68BF2D58A1}" type="pres">
      <dgm:prSet presAssocID="{0C4503B3-98EA-4639-B14F-118F9962E7EB}" presName="node" presStyleLbl="node1" presStyleIdx="1" presStyleCnt="3">
        <dgm:presLayoutVars>
          <dgm:bulletEnabled val="1"/>
        </dgm:presLayoutVars>
      </dgm:prSet>
      <dgm:spPr/>
    </dgm:pt>
    <dgm:pt modelId="{12570A2B-F852-4005-9138-E9F8DC99BA77}" type="pres">
      <dgm:prSet presAssocID="{BAD6AFBC-4DC5-47C9-BD50-8C0135A6DDC7}" presName="sibTrans" presStyleCnt="0"/>
      <dgm:spPr/>
    </dgm:pt>
    <dgm:pt modelId="{2EA1F6BA-0087-476E-B9EA-EE4D9582E73C}" type="pres">
      <dgm:prSet presAssocID="{56F41C76-F6EA-41AF-BC95-81FA886A5D1F}" presName="node" presStyleLbl="node1" presStyleIdx="2" presStyleCnt="3">
        <dgm:presLayoutVars>
          <dgm:bulletEnabled val="1"/>
        </dgm:presLayoutVars>
      </dgm:prSet>
      <dgm:spPr/>
    </dgm:pt>
  </dgm:ptLst>
  <dgm:cxnLst>
    <dgm:cxn modelId="{E7DD825B-7090-4245-988F-7F867952B7F9}" srcId="{47F9B7EE-AB8E-4D76-ABE4-C33DCF53BD36}" destId="{56F41C76-F6EA-41AF-BC95-81FA886A5D1F}" srcOrd="2" destOrd="0" parTransId="{582019B0-4997-4AFE-8BC4-871881D1D30E}" sibTransId="{20735F39-1734-46C6-A1B2-6E17E64A3E7E}"/>
    <dgm:cxn modelId="{7BCFB24A-8155-4544-9380-39CE3D766774}" type="presOf" srcId="{47F9B7EE-AB8E-4D76-ABE4-C33DCF53BD36}" destId="{66321F00-578F-4F24-96A5-FDB0298A9A14}" srcOrd="0" destOrd="0" presId="urn:microsoft.com/office/officeart/2005/8/layout/hList6"/>
    <dgm:cxn modelId="{5E97AC71-8752-4D94-B197-710D1255F20E}" type="presOf" srcId="{56F41C76-F6EA-41AF-BC95-81FA886A5D1F}" destId="{2EA1F6BA-0087-476E-B9EA-EE4D9582E73C}" srcOrd="0" destOrd="0" presId="urn:microsoft.com/office/officeart/2005/8/layout/hList6"/>
    <dgm:cxn modelId="{8C22BA52-CD00-484C-9297-67F53EF15AD8}" type="presOf" srcId="{0C4503B3-98EA-4639-B14F-118F9962E7EB}" destId="{3C33F6B1-8190-4355-8A63-AC68BF2D58A1}" srcOrd="0" destOrd="0" presId="urn:microsoft.com/office/officeart/2005/8/layout/hList6"/>
    <dgm:cxn modelId="{DCE29475-2D89-46F5-894F-BDBAAAAEF003}" srcId="{47F9B7EE-AB8E-4D76-ABE4-C33DCF53BD36}" destId="{69905414-D4FE-4224-9FDE-C0409FC35DF3}" srcOrd="0" destOrd="0" parTransId="{73362092-817D-47DC-80A3-541E64D1F1F5}" sibTransId="{A231F193-9668-4633-94E0-AAEB2AEE7FD3}"/>
    <dgm:cxn modelId="{F7BEA8AE-E1AD-4526-877C-8D867BF177DA}" type="presOf" srcId="{69905414-D4FE-4224-9FDE-C0409FC35DF3}" destId="{E891F8DC-9A6A-44CE-8CD8-27C0B7DBC266}" srcOrd="0" destOrd="0" presId="urn:microsoft.com/office/officeart/2005/8/layout/hList6"/>
    <dgm:cxn modelId="{82AC6FDB-D379-40AD-95E0-71EACEBC9369}" srcId="{47F9B7EE-AB8E-4D76-ABE4-C33DCF53BD36}" destId="{0C4503B3-98EA-4639-B14F-118F9962E7EB}" srcOrd="1" destOrd="0" parTransId="{EF78C5DB-988D-4822-9923-609E3DED4911}" sibTransId="{BAD6AFBC-4DC5-47C9-BD50-8C0135A6DDC7}"/>
    <dgm:cxn modelId="{83A69B20-D683-461B-81A0-B0A247EC70F9}" type="presParOf" srcId="{66321F00-578F-4F24-96A5-FDB0298A9A14}" destId="{E891F8DC-9A6A-44CE-8CD8-27C0B7DBC266}" srcOrd="0" destOrd="0" presId="urn:microsoft.com/office/officeart/2005/8/layout/hList6"/>
    <dgm:cxn modelId="{841C1447-DF1C-4F9D-9B18-37F2193136C3}" type="presParOf" srcId="{66321F00-578F-4F24-96A5-FDB0298A9A14}" destId="{41E286D3-E68D-4D4A-8FCF-648D6EB35C7E}" srcOrd="1" destOrd="0" presId="urn:microsoft.com/office/officeart/2005/8/layout/hList6"/>
    <dgm:cxn modelId="{B3C7F007-8919-497E-A235-0C1682C0D31B}" type="presParOf" srcId="{66321F00-578F-4F24-96A5-FDB0298A9A14}" destId="{3C33F6B1-8190-4355-8A63-AC68BF2D58A1}" srcOrd="2" destOrd="0" presId="urn:microsoft.com/office/officeart/2005/8/layout/hList6"/>
    <dgm:cxn modelId="{269FCB4F-0047-4D84-AF39-0E2F06649D60}" type="presParOf" srcId="{66321F00-578F-4F24-96A5-FDB0298A9A14}" destId="{12570A2B-F852-4005-9138-E9F8DC99BA77}" srcOrd="3" destOrd="0" presId="urn:microsoft.com/office/officeart/2005/8/layout/hList6"/>
    <dgm:cxn modelId="{8E9D4B9F-B251-4CDA-A2E5-78FE420D230E}" type="presParOf" srcId="{66321F00-578F-4F24-96A5-FDB0298A9A14}" destId="{2EA1F6BA-0087-476E-B9EA-EE4D9582E73C}"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3047532-06A8-4CA4-8313-602A92ABF839}"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NZ"/>
        </a:p>
      </dgm:t>
    </dgm:pt>
    <dgm:pt modelId="{185AB386-A474-49A8-A9F5-D6A477098483}">
      <dgm:prSet/>
      <dgm:spPr/>
      <dgm:t>
        <a:bodyPr/>
        <a:lstStyle/>
        <a:p>
          <a:r>
            <a:rPr lang="en-US" b="1" dirty="0"/>
            <a:t>To examine the causes and effects of sea level rise in Kiribati.</a:t>
          </a:r>
          <a:br>
            <a:rPr lang="en-US" dirty="0"/>
          </a:br>
          <a:r>
            <a:rPr lang="en-US" dirty="0"/>
            <a:t>Sea level rise is mainly caused by climate change. Rising global temperatures cause glaciers and ice sheets to melt, while warmer ocean water expands. In Kiribati, sea level rise can lead to flooding, coastal erosion, and damage to the natural environment.</a:t>
          </a:r>
          <a:endParaRPr lang="en-NZ" dirty="0"/>
        </a:p>
      </dgm:t>
    </dgm:pt>
    <dgm:pt modelId="{D3081D95-6225-497E-855F-759BF6302F3E}" type="parTrans" cxnId="{A8091C51-ECF7-4028-9DF3-ED4CFDEDEB2C}">
      <dgm:prSet/>
      <dgm:spPr/>
      <dgm:t>
        <a:bodyPr/>
        <a:lstStyle/>
        <a:p>
          <a:endParaRPr lang="en-NZ"/>
        </a:p>
      </dgm:t>
    </dgm:pt>
    <dgm:pt modelId="{E9747788-825F-4BCF-8732-091BB4B40AD0}" type="sibTrans" cxnId="{A8091C51-ECF7-4028-9DF3-ED4CFDEDEB2C}">
      <dgm:prSet/>
      <dgm:spPr/>
      <dgm:t>
        <a:bodyPr/>
        <a:lstStyle/>
        <a:p>
          <a:endParaRPr lang="en-NZ"/>
        </a:p>
      </dgm:t>
    </dgm:pt>
    <dgm:pt modelId="{C0481FE2-9CC8-4DB8-96D4-4F746FB7FFEC}">
      <dgm:prSet/>
      <dgm:spPr/>
      <dgm:t>
        <a:bodyPr/>
        <a:lstStyle/>
        <a:p>
          <a:endParaRPr lang="en-US" b="1" dirty="0"/>
        </a:p>
        <a:p>
          <a:r>
            <a:rPr lang="en-US" b="1" dirty="0"/>
            <a:t> To investigate how sea level rise affects homes, land, water, and coastal communities.</a:t>
          </a:r>
          <a:br>
            <a:rPr lang="en-US" dirty="0"/>
          </a:br>
          <a:r>
            <a:rPr lang="en-US" dirty="0"/>
            <a:t>Sea level rise can flood homes and damage buildings, roads, and other important infrastructure. It can also cause land erosion and reduce the amount of land available for people. Saltwater may enter freshwater sources and agricultural land, affecting drinking water and food production. Coastal communities are especially vulnerable because many people live close to the sea.</a:t>
          </a:r>
          <a:endParaRPr lang="en-NZ" dirty="0"/>
        </a:p>
      </dgm:t>
    </dgm:pt>
    <dgm:pt modelId="{9A722CE7-1A6A-4E09-9C74-920DD372FE63}" type="parTrans" cxnId="{8DEE357F-C8FB-4148-A75D-BE3FB24FFF17}">
      <dgm:prSet/>
      <dgm:spPr/>
      <dgm:t>
        <a:bodyPr/>
        <a:lstStyle/>
        <a:p>
          <a:endParaRPr lang="en-NZ"/>
        </a:p>
      </dgm:t>
    </dgm:pt>
    <dgm:pt modelId="{9CFD29D6-8D9E-4491-82C4-9FA2F375AAF0}" type="sibTrans" cxnId="{8DEE357F-C8FB-4148-A75D-BE3FB24FFF17}">
      <dgm:prSet/>
      <dgm:spPr/>
      <dgm:t>
        <a:bodyPr/>
        <a:lstStyle/>
        <a:p>
          <a:endParaRPr lang="en-NZ"/>
        </a:p>
      </dgm:t>
    </dgm:pt>
    <dgm:pt modelId="{139DFFB4-2FB0-4BD3-9F99-DF0EF91450A1}">
      <dgm:prSet/>
      <dgm:spPr/>
      <dgm:t>
        <a:bodyPr/>
        <a:lstStyle/>
        <a:p>
          <a:endParaRPr lang="en-US" b="1" dirty="0"/>
        </a:p>
        <a:p>
          <a:r>
            <a:rPr lang="en-US" b="1" dirty="0"/>
            <a:t> To identify solutions and actions that the government and communities can take to adapt to sea level rise.</a:t>
          </a:r>
          <a:br>
            <a:rPr lang="en-US" dirty="0"/>
          </a:br>
          <a:r>
            <a:rPr lang="en-US" dirty="0"/>
            <a:t>The government and communities can adapt by planting mangroves, protecting coastal areas, improving drainage systems, and building stronger infrastructure. Communities can also avoid building in highly vulnerable areas and increase awareness and preparedness for flooding. Working together can help Kiribati better manage the effects of sea level rise.</a:t>
          </a:r>
          <a:endParaRPr lang="en-NZ" dirty="0"/>
        </a:p>
      </dgm:t>
    </dgm:pt>
    <dgm:pt modelId="{71F631EE-928B-4EEC-8252-1A5D6A26EE36}" type="parTrans" cxnId="{DF01FA42-2888-431F-936E-7D53EFF9E8A8}">
      <dgm:prSet/>
      <dgm:spPr/>
      <dgm:t>
        <a:bodyPr/>
        <a:lstStyle/>
        <a:p>
          <a:endParaRPr lang="en-NZ"/>
        </a:p>
      </dgm:t>
    </dgm:pt>
    <dgm:pt modelId="{DD41CD38-D6EE-44B6-9B63-5A732F8C1E18}" type="sibTrans" cxnId="{DF01FA42-2888-431F-936E-7D53EFF9E8A8}">
      <dgm:prSet/>
      <dgm:spPr/>
      <dgm:t>
        <a:bodyPr/>
        <a:lstStyle/>
        <a:p>
          <a:endParaRPr lang="en-NZ"/>
        </a:p>
      </dgm:t>
    </dgm:pt>
    <dgm:pt modelId="{4AE80B3B-CF7C-4F61-A09F-3C61F0494CD2}" type="pres">
      <dgm:prSet presAssocID="{43047532-06A8-4CA4-8313-602A92ABF839}" presName="Name0" presStyleCnt="0">
        <dgm:presLayoutVars>
          <dgm:dir/>
          <dgm:resizeHandles val="exact"/>
        </dgm:presLayoutVars>
      </dgm:prSet>
      <dgm:spPr/>
    </dgm:pt>
    <dgm:pt modelId="{795883B8-45A3-4BC3-A78D-5295BE0535A3}" type="pres">
      <dgm:prSet presAssocID="{43047532-06A8-4CA4-8313-602A92ABF839}" presName="fgShape" presStyleLbl="fgShp" presStyleIdx="0" presStyleCnt="1" custScaleY="197531"/>
      <dgm:spPr/>
    </dgm:pt>
    <dgm:pt modelId="{E357FFE4-78BC-428E-80BA-6814C58D3256}" type="pres">
      <dgm:prSet presAssocID="{43047532-06A8-4CA4-8313-602A92ABF839}" presName="linComp" presStyleCnt="0"/>
      <dgm:spPr/>
    </dgm:pt>
    <dgm:pt modelId="{E9115189-11C8-402B-8963-2E2D7D350CD9}" type="pres">
      <dgm:prSet presAssocID="{185AB386-A474-49A8-A9F5-D6A477098483}" presName="compNode" presStyleCnt="0"/>
      <dgm:spPr/>
    </dgm:pt>
    <dgm:pt modelId="{34F4CABF-DB71-4D35-BE40-4B47EA2582F2}" type="pres">
      <dgm:prSet presAssocID="{185AB386-A474-49A8-A9F5-D6A477098483}" presName="bkgdShape" presStyleLbl="node1" presStyleIdx="0" presStyleCnt="3"/>
      <dgm:spPr/>
    </dgm:pt>
    <dgm:pt modelId="{55EFD037-7BF1-4A9D-8609-CAE8A74F8C04}" type="pres">
      <dgm:prSet presAssocID="{185AB386-A474-49A8-A9F5-D6A477098483}" presName="nodeTx" presStyleLbl="node1" presStyleIdx="0" presStyleCnt="3">
        <dgm:presLayoutVars>
          <dgm:bulletEnabled val="1"/>
        </dgm:presLayoutVars>
      </dgm:prSet>
      <dgm:spPr/>
    </dgm:pt>
    <dgm:pt modelId="{528D1658-9E5F-4718-86FE-2886E414CB1A}" type="pres">
      <dgm:prSet presAssocID="{185AB386-A474-49A8-A9F5-D6A477098483}" presName="invisiNode" presStyleLbl="node1" presStyleIdx="0" presStyleCnt="3"/>
      <dgm:spPr/>
    </dgm:pt>
    <dgm:pt modelId="{14DEF9F2-B395-4DD5-A00A-59CBB50CB7B0}" type="pres">
      <dgm:prSet presAssocID="{185AB386-A474-49A8-A9F5-D6A477098483}" presName="imagNode" presStyleLbl="fgImgPlace1" presStyleIdx="0" presStyleCnt="3" custScaleX="146834" custScaleY="123946"/>
      <dgm:spPr>
        <a:prstGeom prst="rect">
          <a:avLst/>
        </a:prstGeom>
        <a:blipFill rotWithShape="1">
          <a:blip xmlns:r="http://schemas.openxmlformats.org/officeDocument/2006/relationships" r:embed="rId1"/>
          <a:srcRect/>
          <a:stretch>
            <a:fillRect l="-25000" r="-25000"/>
          </a:stretch>
        </a:blipFill>
      </dgm:spPr>
    </dgm:pt>
    <dgm:pt modelId="{87E23C16-5EF5-4E00-90CD-53773BE9E4E0}" type="pres">
      <dgm:prSet presAssocID="{E9747788-825F-4BCF-8732-091BB4B40AD0}" presName="sibTrans" presStyleLbl="sibTrans2D1" presStyleIdx="0" presStyleCnt="0"/>
      <dgm:spPr/>
    </dgm:pt>
    <dgm:pt modelId="{85A67C9D-61C6-4BA1-934F-96A48E6C3347}" type="pres">
      <dgm:prSet presAssocID="{C0481FE2-9CC8-4DB8-96D4-4F746FB7FFEC}" presName="compNode" presStyleCnt="0"/>
      <dgm:spPr/>
    </dgm:pt>
    <dgm:pt modelId="{418B5119-EEEF-4AEF-91FE-BBDB28145018}" type="pres">
      <dgm:prSet presAssocID="{C0481FE2-9CC8-4DB8-96D4-4F746FB7FFEC}" presName="bkgdShape" presStyleLbl="node1" presStyleIdx="1" presStyleCnt="3" custLinFactNeighborX="-812" custLinFactNeighborY="-694"/>
      <dgm:spPr/>
    </dgm:pt>
    <dgm:pt modelId="{87AAB9D8-A905-42D2-B256-6A8CD7A753AE}" type="pres">
      <dgm:prSet presAssocID="{C0481FE2-9CC8-4DB8-96D4-4F746FB7FFEC}" presName="nodeTx" presStyleLbl="node1" presStyleIdx="1" presStyleCnt="3">
        <dgm:presLayoutVars>
          <dgm:bulletEnabled val="1"/>
        </dgm:presLayoutVars>
      </dgm:prSet>
      <dgm:spPr/>
    </dgm:pt>
    <dgm:pt modelId="{81C8A633-56AD-4061-A8D6-98CA4669BA08}" type="pres">
      <dgm:prSet presAssocID="{C0481FE2-9CC8-4DB8-96D4-4F746FB7FFEC}" presName="invisiNode" presStyleLbl="node1" presStyleIdx="1" presStyleCnt="3"/>
      <dgm:spPr/>
    </dgm:pt>
    <dgm:pt modelId="{3BE072F4-4840-49D2-AF2A-25014727968C}" type="pres">
      <dgm:prSet presAssocID="{C0481FE2-9CC8-4DB8-96D4-4F746FB7FFEC}" presName="imagNode" presStyleLbl="fgImgPlace1" presStyleIdx="1" presStyleCnt="3" custScaleX="151541" custScaleY="123946"/>
      <dgm:spPr>
        <a:prstGeom prst="rect">
          <a:avLst/>
        </a:prstGeom>
        <a:blipFill rotWithShape="1">
          <a:blip xmlns:r="http://schemas.openxmlformats.org/officeDocument/2006/relationships" r:embed="rId2"/>
          <a:srcRect/>
          <a:stretch>
            <a:fillRect l="-47000" r="-47000"/>
          </a:stretch>
        </a:blipFill>
      </dgm:spPr>
    </dgm:pt>
    <dgm:pt modelId="{47A0D1D4-5217-4456-8D3D-83A80D12CCC5}" type="pres">
      <dgm:prSet presAssocID="{9CFD29D6-8D9E-4491-82C4-9FA2F375AAF0}" presName="sibTrans" presStyleLbl="sibTrans2D1" presStyleIdx="0" presStyleCnt="0"/>
      <dgm:spPr/>
    </dgm:pt>
    <dgm:pt modelId="{EAF5FC54-40F2-4806-8FF1-F99AB3C467BB}" type="pres">
      <dgm:prSet presAssocID="{139DFFB4-2FB0-4BD3-9F99-DF0EF91450A1}" presName="compNode" presStyleCnt="0"/>
      <dgm:spPr/>
    </dgm:pt>
    <dgm:pt modelId="{B9D43E4D-9234-4D2B-B2FF-6F0B7F58B361}" type="pres">
      <dgm:prSet presAssocID="{139DFFB4-2FB0-4BD3-9F99-DF0EF91450A1}" presName="bkgdShape" presStyleLbl="node1" presStyleIdx="2" presStyleCnt="3"/>
      <dgm:spPr/>
    </dgm:pt>
    <dgm:pt modelId="{27BA2EA5-8663-4CB2-B203-C3045F32704E}" type="pres">
      <dgm:prSet presAssocID="{139DFFB4-2FB0-4BD3-9F99-DF0EF91450A1}" presName="nodeTx" presStyleLbl="node1" presStyleIdx="2" presStyleCnt="3">
        <dgm:presLayoutVars>
          <dgm:bulletEnabled val="1"/>
        </dgm:presLayoutVars>
      </dgm:prSet>
      <dgm:spPr/>
    </dgm:pt>
    <dgm:pt modelId="{D3EB1301-1E45-4CC1-847E-7BDD164A199D}" type="pres">
      <dgm:prSet presAssocID="{139DFFB4-2FB0-4BD3-9F99-DF0EF91450A1}" presName="invisiNode" presStyleLbl="node1" presStyleIdx="2" presStyleCnt="3"/>
      <dgm:spPr/>
    </dgm:pt>
    <dgm:pt modelId="{9837B082-D5B4-4199-9690-DF5B7F6BD2DC}" type="pres">
      <dgm:prSet presAssocID="{139DFFB4-2FB0-4BD3-9F99-DF0EF91450A1}" presName="imagNode" presStyleLbl="fgImgPlace1" presStyleIdx="2" presStyleCnt="3" custScaleX="153786" custScaleY="123946"/>
      <dgm:spPr>
        <a:prstGeom prst="rect">
          <a:avLst/>
        </a:prstGeom>
        <a:blipFill rotWithShape="1">
          <a:blip xmlns:r="http://schemas.openxmlformats.org/officeDocument/2006/relationships" r:embed="rId3"/>
          <a:srcRect/>
          <a:stretch>
            <a:fillRect t="-5000" b="-5000"/>
          </a:stretch>
        </a:blipFill>
      </dgm:spPr>
    </dgm:pt>
  </dgm:ptLst>
  <dgm:cxnLst>
    <dgm:cxn modelId="{6F723B0E-1F49-480C-826B-681EE7628186}" type="presOf" srcId="{139DFFB4-2FB0-4BD3-9F99-DF0EF91450A1}" destId="{B9D43E4D-9234-4D2B-B2FF-6F0B7F58B361}" srcOrd="0" destOrd="0" presId="urn:microsoft.com/office/officeart/2005/8/layout/hList7"/>
    <dgm:cxn modelId="{DF01FA42-2888-431F-936E-7D53EFF9E8A8}" srcId="{43047532-06A8-4CA4-8313-602A92ABF839}" destId="{139DFFB4-2FB0-4BD3-9F99-DF0EF91450A1}" srcOrd="2" destOrd="0" parTransId="{71F631EE-928B-4EEC-8252-1A5D6A26EE36}" sibTransId="{DD41CD38-D6EE-44B6-9B63-5A732F8C1E18}"/>
    <dgm:cxn modelId="{7707516F-8685-479C-A714-ACD9E5B19296}" type="presOf" srcId="{43047532-06A8-4CA4-8313-602A92ABF839}" destId="{4AE80B3B-CF7C-4F61-A09F-3C61F0494CD2}" srcOrd="0" destOrd="0" presId="urn:microsoft.com/office/officeart/2005/8/layout/hList7"/>
    <dgm:cxn modelId="{A8091C51-ECF7-4028-9DF3-ED4CFDEDEB2C}" srcId="{43047532-06A8-4CA4-8313-602A92ABF839}" destId="{185AB386-A474-49A8-A9F5-D6A477098483}" srcOrd="0" destOrd="0" parTransId="{D3081D95-6225-497E-855F-759BF6302F3E}" sibTransId="{E9747788-825F-4BCF-8732-091BB4B40AD0}"/>
    <dgm:cxn modelId="{8DEE357F-C8FB-4148-A75D-BE3FB24FFF17}" srcId="{43047532-06A8-4CA4-8313-602A92ABF839}" destId="{C0481FE2-9CC8-4DB8-96D4-4F746FB7FFEC}" srcOrd="1" destOrd="0" parTransId="{9A722CE7-1A6A-4E09-9C74-920DD372FE63}" sibTransId="{9CFD29D6-8D9E-4491-82C4-9FA2F375AAF0}"/>
    <dgm:cxn modelId="{6D44A988-244C-4457-9D20-67A1A6B4CB0A}" type="presOf" srcId="{C0481FE2-9CC8-4DB8-96D4-4F746FB7FFEC}" destId="{87AAB9D8-A905-42D2-B256-6A8CD7A753AE}" srcOrd="1" destOrd="0" presId="urn:microsoft.com/office/officeart/2005/8/layout/hList7"/>
    <dgm:cxn modelId="{FA65568D-7903-45BD-AB6B-95A8BD4DDACF}" type="presOf" srcId="{E9747788-825F-4BCF-8732-091BB4B40AD0}" destId="{87E23C16-5EF5-4E00-90CD-53773BE9E4E0}" srcOrd="0" destOrd="0" presId="urn:microsoft.com/office/officeart/2005/8/layout/hList7"/>
    <dgm:cxn modelId="{83287095-0DAC-4C53-B45F-B58F4FE98434}" type="presOf" srcId="{9CFD29D6-8D9E-4491-82C4-9FA2F375AAF0}" destId="{47A0D1D4-5217-4456-8D3D-83A80D12CCC5}" srcOrd="0" destOrd="0" presId="urn:microsoft.com/office/officeart/2005/8/layout/hList7"/>
    <dgm:cxn modelId="{D30B4997-2EE7-45AA-AAC7-9FC5E9A75FC6}" type="presOf" srcId="{C0481FE2-9CC8-4DB8-96D4-4F746FB7FFEC}" destId="{418B5119-EEEF-4AEF-91FE-BBDB28145018}" srcOrd="0" destOrd="0" presId="urn:microsoft.com/office/officeart/2005/8/layout/hList7"/>
    <dgm:cxn modelId="{063A3BB4-8024-4EAD-9119-D7C688CB62A7}" type="presOf" srcId="{139DFFB4-2FB0-4BD3-9F99-DF0EF91450A1}" destId="{27BA2EA5-8663-4CB2-B203-C3045F32704E}" srcOrd="1" destOrd="0" presId="urn:microsoft.com/office/officeart/2005/8/layout/hList7"/>
    <dgm:cxn modelId="{5DAFC4C3-CD91-430E-BF0E-538F2E73178F}" type="presOf" srcId="{185AB386-A474-49A8-A9F5-D6A477098483}" destId="{55EFD037-7BF1-4A9D-8609-CAE8A74F8C04}" srcOrd="1" destOrd="0" presId="urn:microsoft.com/office/officeart/2005/8/layout/hList7"/>
    <dgm:cxn modelId="{45FF37FF-AF66-4A49-865A-784746116219}" type="presOf" srcId="{185AB386-A474-49A8-A9F5-D6A477098483}" destId="{34F4CABF-DB71-4D35-BE40-4B47EA2582F2}" srcOrd="0" destOrd="0" presId="urn:microsoft.com/office/officeart/2005/8/layout/hList7"/>
    <dgm:cxn modelId="{E1B729F6-F789-4F46-930F-F6712F0D3DFD}" type="presParOf" srcId="{4AE80B3B-CF7C-4F61-A09F-3C61F0494CD2}" destId="{795883B8-45A3-4BC3-A78D-5295BE0535A3}" srcOrd="0" destOrd="0" presId="urn:microsoft.com/office/officeart/2005/8/layout/hList7"/>
    <dgm:cxn modelId="{3C3B199A-BD9B-4F5F-90BD-7FE419F4A967}" type="presParOf" srcId="{4AE80B3B-CF7C-4F61-A09F-3C61F0494CD2}" destId="{E357FFE4-78BC-428E-80BA-6814C58D3256}" srcOrd="1" destOrd="0" presId="urn:microsoft.com/office/officeart/2005/8/layout/hList7"/>
    <dgm:cxn modelId="{C162A351-2847-4B8C-A2E9-5AABCC8E2100}" type="presParOf" srcId="{E357FFE4-78BC-428E-80BA-6814C58D3256}" destId="{E9115189-11C8-402B-8963-2E2D7D350CD9}" srcOrd="0" destOrd="0" presId="urn:microsoft.com/office/officeart/2005/8/layout/hList7"/>
    <dgm:cxn modelId="{85962D3F-9E2E-4451-A1B1-64480F730C52}" type="presParOf" srcId="{E9115189-11C8-402B-8963-2E2D7D350CD9}" destId="{34F4CABF-DB71-4D35-BE40-4B47EA2582F2}" srcOrd="0" destOrd="0" presId="urn:microsoft.com/office/officeart/2005/8/layout/hList7"/>
    <dgm:cxn modelId="{20D06092-D59E-458B-B47A-FCE679E8E8BC}" type="presParOf" srcId="{E9115189-11C8-402B-8963-2E2D7D350CD9}" destId="{55EFD037-7BF1-4A9D-8609-CAE8A74F8C04}" srcOrd="1" destOrd="0" presId="urn:microsoft.com/office/officeart/2005/8/layout/hList7"/>
    <dgm:cxn modelId="{BC2BACE1-1F53-4AB0-B485-313530769BE2}" type="presParOf" srcId="{E9115189-11C8-402B-8963-2E2D7D350CD9}" destId="{528D1658-9E5F-4718-86FE-2886E414CB1A}" srcOrd="2" destOrd="0" presId="urn:microsoft.com/office/officeart/2005/8/layout/hList7"/>
    <dgm:cxn modelId="{6FF732B7-3EC1-4316-B8EB-760423B5D012}" type="presParOf" srcId="{E9115189-11C8-402B-8963-2E2D7D350CD9}" destId="{14DEF9F2-B395-4DD5-A00A-59CBB50CB7B0}" srcOrd="3" destOrd="0" presId="urn:microsoft.com/office/officeart/2005/8/layout/hList7"/>
    <dgm:cxn modelId="{4C21F3A0-908E-4E0A-8440-97786FAFCC6B}" type="presParOf" srcId="{E357FFE4-78BC-428E-80BA-6814C58D3256}" destId="{87E23C16-5EF5-4E00-90CD-53773BE9E4E0}" srcOrd="1" destOrd="0" presId="urn:microsoft.com/office/officeart/2005/8/layout/hList7"/>
    <dgm:cxn modelId="{597EE682-B1D6-41AC-AE34-70B6784B0445}" type="presParOf" srcId="{E357FFE4-78BC-428E-80BA-6814C58D3256}" destId="{85A67C9D-61C6-4BA1-934F-96A48E6C3347}" srcOrd="2" destOrd="0" presId="urn:microsoft.com/office/officeart/2005/8/layout/hList7"/>
    <dgm:cxn modelId="{31982D50-098C-42F8-BF2A-EBB8948EEEE9}" type="presParOf" srcId="{85A67C9D-61C6-4BA1-934F-96A48E6C3347}" destId="{418B5119-EEEF-4AEF-91FE-BBDB28145018}" srcOrd="0" destOrd="0" presId="urn:microsoft.com/office/officeart/2005/8/layout/hList7"/>
    <dgm:cxn modelId="{9842B1C3-0C31-4C7D-95F1-E1CB78E84F71}" type="presParOf" srcId="{85A67C9D-61C6-4BA1-934F-96A48E6C3347}" destId="{87AAB9D8-A905-42D2-B256-6A8CD7A753AE}" srcOrd="1" destOrd="0" presId="urn:microsoft.com/office/officeart/2005/8/layout/hList7"/>
    <dgm:cxn modelId="{D2BE03DD-3942-4EF7-B9E9-9E298C9D20B8}" type="presParOf" srcId="{85A67C9D-61C6-4BA1-934F-96A48E6C3347}" destId="{81C8A633-56AD-4061-A8D6-98CA4669BA08}" srcOrd="2" destOrd="0" presId="urn:microsoft.com/office/officeart/2005/8/layout/hList7"/>
    <dgm:cxn modelId="{49E2911E-CD03-4B24-BF62-7C514B3FFDCE}" type="presParOf" srcId="{85A67C9D-61C6-4BA1-934F-96A48E6C3347}" destId="{3BE072F4-4840-49D2-AF2A-25014727968C}" srcOrd="3" destOrd="0" presId="urn:microsoft.com/office/officeart/2005/8/layout/hList7"/>
    <dgm:cxn modelId="{11DD1771-CA46-45BD-8CCF-0BD99198E301}" type="presParOf" srcId="{E357FFE4-78BC-428E-80BA-6814C58D3256}" destId="{47A0D1D4-5217-4456-8D3D-83A80D12CCC5}" srcOrd="3" destOrd="0" presId="urn:microsoft.com/office/officeart/2005/8/layout/hList7"/>
    <dgm:cxn modelId="{D2DED3B8-9B50-4E3A-906B-64306772D452}" type="presParOf" srcId="{E357FFE4-78BC-428E-80BA-6814C58D3256}" destId="{EAF5FC54-40F2-4806-8FF1-F99AB3C467BB}" srcOrd="4" destOrd="0" presId="urn:microsoft.com/office/officeart/2005/8/layout/hList7"/>
    <dgm:cxn modelId="{812FC290-A77F-4A72-9455-BA00AA61E8D0}" type="presParOf" srcId="{EAF5FC54-40F2-4806-8FF1-F99AB3C467BB}" destId="{B9D43E4D-9234-4D2B-B2FF-6F0B7F58B361}" srcOrd="0" destOrd="0" presId="urn:microsoft.com/office/officeart/2005/8/layout/hList7"/>
    <dgm:cxn modelId="{9BB4063B-759D-482D-94D4-D0CC7242E05D}" type="presParOf" srcId="{EAF5FC54-40F2-4806-8FF1-F99AB3C467BB}" destId="{27BA2EA5-8663-4CB2-B203-C3045F32704E}" srcOrd="1" destOrd="0" presId="urn:microsoft.com/office/officeart/2005/8/layout/hList7"/>
    <dgm:cxn modelId="{56F55143-231C-4699-988A-AA4106F4BF8F}" type="presParOf" srcId="{EAF5FC54-40F2-4806-8FF1-F99AB3C467BB}" destId="{D3EB1301-1E45-4CC1-847E-7BDD164A199D}" srcOrd="2" destOrd="0" presId="urn:microsoft.com/office/officeart/2005/8/layout/hList7"/>
    <dgm:cxn modelId="{BDF9FA1C-41FB-46D6-9795-A29678F21492}" type="presParOf" srcId="{EAF5FC54-40F2-4806-8FF1-F99AB3C467BB}" destId="{9837B082-D5B4-4199-9690-DF5B7F6BD2DC}"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B3B1265-CFE4-4408-BDC4-19C04234C3A0}" type="doc">
      <dgm:prSet loTypeId="urn:microsoft.com/office/officeart/2005/8/layout/venn2" loCatId="relationship" qsTypeId="urn:microsoft.com/office/officeart/2005/8/quickstyle/3d7" qsCatId="3D" csTypeId="urn:microsoft.com/office/officeart/2005/8/colors/colorful4" csCatId="colorful" phldr="1"/>
      <dgm:spPr/>
      <dgm:t>
        <a:bodyPr/>
        <a:lstStyle/>
        <a:p>
          <a:endParaRPr lang="en-NZ"/>
        </a:p>
      </dgm:t>
    </dgm:pt>
    <dgm:pt modelId="{2F07E31B-35E3-4AD6-8AF0-5BD128220E4D}">
      <dgm:prSet phldrT="[Text]" phldr="0"/>
      <dgm:spPr/>
      <dgm:t>
        <a:bodyPr/>
        <a:lstStyle/>
        <a:p>
          <a:r>
            <a:rPr lang="en-NZ" dirty="0"/>
            <a:t>CLIMATE CHANGE </a:t>
          </a:r>
        </a:p>
      </dgm:t>
    </dgm:pt>
    <dgm:pt modelId="{C1CE8400-B267-4C99-BFCE-A5837B1C3784}" type="parTrans" cxnId="{EA79C48C-8AE4-4CC0-9359-AD387F182C69}">
      <dgm:prSet/>
      <dgm:spPr/>
      <dgm:t>
        <a:bodyPr/>
        <a:lstStyle/>
        <a:p>
          <a:endParaRPr lang="en-NZ"/>
        </a:p>
      </dgm:t>
    </dgm:pt>
    <dgm:pt modelId="{5801633E-48B1-4D12-8BBC-34AB799605EE}" type="sibTrans" cxnId="{EA79C48C-8AE4-4CC0-9359-AD387F182C69}">
      <dgm:prSet/>
      <dgm:spPr/>
      <dgm:t>
        <a:bodyPr/>
        <a:lstStyle/>
        <a:p>
          <a:endParaRPr lang="en-NZ"/>
        </a:p>
      </dgm:t>
    </dgm:pt>
    <dgm:pt modelId="{BC030375-4476-4D33-A1F9-DA5A46CD4666}">
      <dgm:prSet phldrT="[Text]" phldr="0"/>
      <dgm:spPr/>
      <dgm:t>
        <a:bodyPr/>
        <a:lstStyle/>
        <a:p>
          <a:r>
            <a:rPr lang="en-NZ" dirty="0"/>
            <a:t>SEA LEVEL RISE </a:t>
          </a:r>
        </a:p>
      </dgm:t>
    </dgm:pt>
    <dgm:pt modelId="{068E4CBE-3B0C-40E2-B81D-2EAA67206CFF}" type="parTrans" cxnId="{96A3D5FA-CC9C-420E-B6CE-200B28E79422}">
      <dgm:prSet/>
      <dgm:spPr/>
      <dgm:t>
        <a:bodyPr/>
        <a:lstStyle/>
        <a:p>
          <a:endParaRPr lang="en-NZ"/>
        </a:p>
      </dgm:t>
    </dgm:pt>
    <dgm:pt modelId="{0472C14B-6232-4CFA-B4DE-C1A5C88A978F}" type="sibTrans" cxnId="{96A3D5FA-CC9C-420E-B6CE-200B28E79422}">
      <dgm:prSet/>
      <dgm:spPr/>
      <dgm:t>
        <a:bodyPr/>
        <a:lstStyle/>
        <a:p>
          <a:endParaRPr lang="en-NZ"/>
        </a:p>
      </dgm:t>
    </dgm:pt>
    <dgm:pt modelId="{D8E5426E-3C42-43D3-AD06-F3D4F263F7A2}">
      <dgm:prSet phldrT="[Text]" phldr="0"/>
      <dgm:spPr/>
      <dgm:t>
        <a:bodyPr/>
        <a:lstStyle/>
        <a:p>
          <a:r>
            <a:rPr lang="en-NZ" dirty="0"/>
            <a:t>ISLANDERS FACE SERIOUS CONSEQUENCES</a:t>
          </a:r>
        </a:p>
      </dgm:t>
    </dgm:pt>
    <dgm:pt modelId="{BD91961D-726D-4F19-AA3F-02A29640CB3F}" type="parTrans" cxnId="{F528B8F0-5A88-46F3-BE63-CBC8ED408AE9}">
      <dgm:prSet/>
      <dgm:spPr/>
      <dgm:t>
        <a:bodyPr/>
        <a:lstStyle/>
        <a:p>
          <a:endParaRPr lang="en-NZ"/>
        </a:p>
      </dgm:t>
    </dgm:pt>
    <dgm:pt modelId="{3559B65B-797C-4D06-BFEC-FA9C8278E019}" type="sibTrans" cxnId="{F528B8F0-5A88-46F3-BE63-CBC8ED408AE9}">
      <dgm:prSet/>
      <dgm:spPr/>
      <dgm:t>
        <a:bodyPr/>
        <a:lstStyle/>
        <a:p>
          <a:endParaRPr lang="en-NZ"/>
        </a:p>
      </dgm:t>
    </dgm:pt>
    <dgm:pt modelId="{26452B84-D00F-4FF8-BFAE-45B7488A1DFF}">
      <dgm:prSet phldrT="[Text]" phldr="0"/>
      <dgm:spPr/>
      <dgm:t>
        <a:bodyPr/>
        <a:lstStyle/>
        <a:p>
          <a:r>
            <a:rPr lang="en-NZ" dirty="0"/>
            <a:t>WE MUST ACT NOW TO PROTECT OUR COUNTRY</a:t>
          </a:r>
        </a:p>
      </dgm:t>
    </dgm:pt>
    <dgm:pt modelId="{33F4255D-E027-4650-AB2C-550296D21848}" type="parTrans" cxnId="{92F78D88-761E-40CB-B7F0-518D2239F9A8}">
      <dgm:prSet/>
      <dgm:spPr/>
      <dgm:t>
        <a:bodyPr/>
        <a:lstStyle/>
        <a:p>
          <a:endParaRPr lang="en-NZ"/>
        </a:p>
      </dgm:t>
    </dgm:pt>
    <dgm:pt modelId="{A2862CAC-CA9B-429A-B99F-EC60924956B5}" type="sibTrans" cxnId="{92F78D88-761E-40CB-B7F0-518D2239F9A8}">
      <dgm:prSet/>
      <dgm:spPr/>
      <dgm:t>
        <a:bodyPr/>
        <a:lstStyle/>
        <a:p>
          <a:endParaRPr lang="en-NZ"/>
        </a:p>
      </dgm:t>
    </dgm:pt>
    <dgm:pt modelId="{11B8A859-8860-4DF1-ACB8-F72F6F5F50B6}" type="pres">
      <dgm:prSet presAssocID="{BB3B1265-CFE4-4408-BDC4-19C04234C3A0}" presName="Name0" presStyleCnt="0">
        <dgm:presLayoutVars>
          <dgm:chMax val="7"/>
          <dgm:resizeHandles val="exact"/>
        </dgm:presLayoutVars>
      </dgm:prSet>
      <dgm:spPr/>
    </dgm:pt>
    <dgm:pt modelId="{582C067B-C308-4BE4-9596-70C5E5C9DB76}" type="pres">
      <dgm:prSet presAssocID="{BB3B1265-CFE4-4408-BDC4-19C04234C3A0}" presName="comp1" presStyleCnt="0"/>
      <dgm:spPr/>
    </dgm:pt>
    <dgm:pt modelId="{B4076FD3-BF62-4CAD-A58F-D3D0EBC70C57}" type="pres">
      <dgm:prSet presAssocID="{BB3B1265-CFE4-4408-BDC4-19C04234C3A0}" presName="circle1" presStyleLbl="node1" presStyleIdx="0" presStyleCnt="4" custLinFactNeighborX="6688" custLinFactNeighborY="11496"/>
      <dgm:spPr/>
    </dgm:pt>
    <dgm:pt modelId="{9B3A6418-F699-4F91-ADA4-104ADDAFA3C4}" type="pres">
      <dgm:prSet presAssocID="{BB3B1265-CFE4-4408-BDC4-19C04234C3A0}" presName="c1text" presStyleLbl="node1" presStyleIdx="0" presStyleCnt="4">
        <dgm:presLayoutVars>
          <dgm:bulletEnabled val="1"/>
        </dgm:presLayoutVars>
      </dgm:prSet>
      <dgm:spPr/>
    </dgm:pt>
    <dgm:pt modelId="{D81A260A-C5BF-44CA-98A2-445E048B1F4F}" type="pres">
      <dgm:prSet presAssocID="{BB3B1265-CFE4-4408-BDC4-19C04234C3A0}" presName="comp2" presStyleCnt="0"/>
      <dgm:spPr/>
    </dgm:pt>
    <dgm:pt modelId="{6A6EA49D-2A3A-4913-AA9A-2086B7BC1BC7}" type="pres">
      <dgm:prSet presAssocID="{BB3B1265-CFE4-4408-BDC4-19C04234C3A0}" presName="circle2" presStyleLbl="node1" presStyleIdx="1" presStyleCnt="4"/>
      <dgm:spPr/>
    </dgm:pt>
    <dgm:pt modelId="{E9AC23D9-8CFF-45B3-B031-D0B99D96A1F8}" type="pres">
      <dgm:prSet presAssocID="{BB3B1265-CFE4-4408-BDC4-19C04234C3A0}" presName="c2text" presStyleLbl="node1" presStyleIdx="1" presStyleCnt="4">
        <dgm:presLayoutVars>
          <dgm:bulletEnabled val="1"/>
        </dgm:presLayoutVars>
      </dgm:prSet>
      <dgm:spPr/>
    </dgm:pt>
    <dgm:pt modelId="{B1BB8FC9-C9A0-4777-AACF-20DA0375DE83}" type="pres">
      <dgm:prSet presAssocID="{BB3B1265-CFE4-4408-BDC4-19C04234C3A0}" presName="comp3" presStyleCnt="0"/>
      <dgm:spPr/>
    </dgm:pt>
    <dgm:pt modelId="{E609517A-93AF-4D32-9B04-DAB63B034FDB}" type="pres">
      <dgm:prSet presAssocID="{BB3B1265-CFE4-4408-BDC4-19C04234C3A0}" presName="circle3" presStyleLbl="node1" presStyleIdx="2" presStyleCnt="4"/>
      <dgm:spPr/>
    </dgm:pt>
    <dgm:pt modelId="{D219435A-70AF-47A8-ABC2-7C78784C9921}" type="pres">
      <dgm:prSet presAssocID="{BB3B1265-CFE4-4408-BDC4-19C04234C3A0}" presName="c3text" presStyleLbl="node1" presStyleIdx="2" presStyleCnt="4">
        <dgm:presLayoutVars>
          <dgm:bulletEnabled val="1"/>
        </dgm:presLayoutVars>
      </dgm:prSet>
      <dgm:spPr/>
    </dgm:pt>
    <dgm:pt modelId="{F572F360-5DFF-4877-9760-31BC1EBC5BC1}" type="pres">
      <dgm:prSet presAssocID="{BB3B1265-CFE4-4408-BDC4-19C04234C3A0}" presName="comp4" presStyleCnt="0"/>
      <dgm:spPr/>
    </dgm:pt>
    <dgm:pt modelId="{89224CA2-8B6D-403B-8E1C-BF18710B4253}" type="pres">
      <dgm:prSet presAssocID="{BB3B1265-CFE4-4408-BDC4-19C04234C3A0}" presName="circle4" presStyleLbl="node1" presStyleIdx="3" presStyleCnt="4" custLinFactNeighborX="0" custLinFactNeighborY="-1582"/>
      <dgm:spPr/>
    </dgm:pt>
    <dgm:pt modelId="{6E7F89E3-E2E5-4956-B925-D279A51829CE}" type="pres">
      <dgm:prSet presAssocID="{BB3B1265-CFE4-4408-BDC4-19C04234C3A0}" presName="c4text" presStyleLbl="node1" presStyleIdx="3" presStyleCnt="4">
        <dgm:presLayoutVars>
          <dgm:bulletEnabled val="1"/>
        </dgm:presLayoutVars>
      </dgm:prSet>
      <dgm:spPr/>
    </dgm:pt>
  </dgm:ptLst>
  <dgm:cxnLst>
    <dgm:cxn modelId="{57E74829-B06C-42BA-AA6D-C640E5EDEED4}" type="presOf" srcId="{2F07E31B-35E3-4AD6-8AF0-5BD128220E4D}" destId="{9B3A6418-F699-4F91-ADA4-104ADDAFA3C4}" srcOrd="1" destOrd="0" presId="urn:microsoft.com/office/officeart/2005/8/layout/venn2"/>
    <dgm:cxn modelId="{5741A834-638D-48FB-8A5F-F5F179186ECA}" type="presOf" srcId="{BB3B1265-CFE4-4408-BDC4-19C04234C3A0}" destId="{11B8A859-8860-4DF1-ACB8-F72F6F5F50B6}" srcOrd="0" destOrd="0" presId="urn:microsoft.com/office/officeart/2005/8/layout/venn2"/>
    <dgm:cxn modelId="{C8A37460-8310-4ADD-9F1E-2421AE1B2EED}" type="presOf" srcId="{D8E5426E-3C42-43D3-AD06-F3D4F263F7A2}" destId="{D219435A-70AF-47A8-ABC2-7C78784C9921}" srcOrd="1" destOrd="0" presId="urn:microsoft.com/office/officeart/2005/8/layout/venn2"/>
    <dgm:cxn modelId="{F3864345-0E77-47C3-AD55-19CAD1EA5FC7}" type="presOf" srcId="{BC030375-4476-4D33-A1F9-DA5A46CD4666}" destId="{E9AC23D9-8CFF-45B3-B031-D0B99D96A1F8}" srcOrd="1" destOrd="0" presId="urn:microsoft.com/office/officeart/2005/8/layout/venn2"/>
    <dgm:cxn modelId="{2752C779-439B-46FC-BB35-BF5A7F90B55C}" type="presOf" srcId="{26452B84-D00F-4FF8-BFAE-45B7488A1DFF}" destId="{89224CA2-8B6D-403B-8E1C-BF18710B4253}" srcOrd="0" destOrd="0" presId="urn:microsoft.com/office/officeart/2005/8/layout/venn2"/>
    <dgm:cxn modelId="{DFEE3583-E854-48BE-8080-E5CCC3705BBF}" type="presOf" srcId="{26452B84-D00F-4FF8-BFAE-45B7488A1DFF}" destId="{6E7F89E3-E2E5-4956-B925-D279A51829CE}" srcOrd="1" destOrd="0" presId="urn:microsoft.com/office/officeart/2005/8/layout/venn2"/>
    <dgm:cxn modelId="{92F78D88-761E-40CB-B7F0-518D2239F9A8}" srcId="{BB3B1265-CFE4-4408-BDC4-19C04234C3A0}" destId="{26452B84-D00F-4FF8-BFAE-45B7488A1DFF}" srcOrd="3" destOrd="0" parTransId="{33F4255D-E027-4650-AB2C-550296D21848}" sibTransId="{A2862CAC-CA9B-429A-B99F-EC60924956B5}"/>
    <dgm:cxn modelId="{EA79C48C-8AE4-4CC0-9359-AD387F182C69}" srcId="{BB3B1265-CFE4-4408-BDC4-19C04234C3A0}" destId="{2F07E31B-35E3-4AD6-8AF0-5BD128220E4D}" srcOrd="0" destOrd="0" parTransId="{C1CE8400-B267-4C99-BFCE-A5837B1C3784}" sibTransId="{5801633E-48B1-4D12-8BBC-34AB799605EE}"/>
    <dgm:cxn modelId="{A79F819A-31C4-435D-9515-6A9FBA86DD7D}" type="presOf" srcId="{BC030375-4476-4D33-A1F9-DA5A46CD4666}" destId="{6A6EA49D-2A3A-4913-AA9A-2086B7BC1BC7}" srcOrd="0" destOrd="0" presId="urn:microsoft.com/office/officeart/2005/8/layout/venn2"/>
    <dgm:cxn modelId="{02F98CE6-ED7F-4B4B-9124-BD3FCDC5D42D}" type="presOf" srcId="{D8E5426E-3C42-43D3-AD06-F3D4F263F7A2}" destId="{E609517A-93AF-4D32-9B04-DAB63B034FDB}" srcOrd="0" destOrd="0" presId="urn:microsoft.com/office/officeart/2005/8/layout/venn2"/>
    <dgm:cxn modelId="{F528B8F0-5A88-46F3-BE63-CBC8ED408AE9}" srcId="{BB3B1265-CFE4-4408-BDC4-19C04234C3A0}" destId="{D8E5426E-3C42-43D3-AD06-F3D4F263F7A2}" srcOrd="2" destOrd="0" parTransId="{BD91961D-726D-4F19-AA3F-02A29640CB3F}" sibTransId="{3559B65B-797C-4D06-BFEC-FA9C8278E019}"/>
    <dgm:cxn modelId="{96A3D5FA-CC9C-420E-B6CE-200B28E79422}" srcId="{BB3B1265-CFE4-4408-BDC4-19C04234C3A0}" destId="{BC030375-4476-4D33-A1F9-DA5A46CD4666}" srcOrd="1" destOrd="0" parTransId="{068E4CBE-3B0C-40E2-B81D-2EAA67206CFF}" sibTransId="{0472C14B-6232-4CFA-B4DE-C1A5C88A978F}"/>
    <dgm:cxn modelId="{C1E9CDFB-2921-47B8-9732-2F480456DE1B}" type="presOf" srcId="{2F07E31B-35E3-4AD6-8AF0-5BD128220E4D}" destId="{B4076FD3-BF62-4CAD-A58F-D3D0EBC70C57}" srcOrd="0" destOrd="0" presId="urn:microsoft.com/office/officeart/2005/8/layout/venn2"/>
    <dgm:cxn modelId="{F1A21D94-3462-4CE2-88A6-39303979C79A}" type="presParOf" srcId="{11B8A859-8860-4DF1-ACB8-F72F6F5F50B6}" destId="{582C067B-C308-4BE4-9596-70C5E5C9DB76}" srcOrd="0" destOrd="0" presId="urn:microsoft.com/office/officeart/2005/8/layout/venn2"/>
    <dgm:cxn modelId="{BD5C2906-7342-4E96-916F-1EAB2F87CD4C}" type="presParOf" srcId="{582C067B-C308-4BE4-9596-70C5E5C9DB76}" destId="{B4076FD3-BF62-4CAD-A58F-D3D0EBC70C57}" srcOrd="0" destOrd="0" presId="urn:microsoft.com/office/officeart/2005/8/layout/venn2"/>
    <dgm:cxn modelId="{B7C73342-C9AD-4B49-9C4B-5A5F53FDEBB4}" type="presParOf" srcId="{582C067B-C308-4BE4-9596-70C5E5C9DB76}" destId="{9B3A6418-F699-4F91-ADA4-104ADDAFA3C4}" srcOrd="1" destOrd="0" presId="urn:microsoft.com/office/officeart/2005/8/layout/venn2"/>
    <dgm:cxn modelId="{4B09E0B1-0564-4724-AB0D-56758F509EBA}" type="presParOf" srcId="{11B8A859-8860-4DF1-ACB8-F72F6F5F50B6}" destId="{D81A260A-C5BF-44CA-98A2-445E048B1F4F}" srcOrd="1" destOrd="0" presId="urn:microsoft.com/office/officeart/2005/8/layout/venn2"/>
    <dgm:cxn modelId="{088631D6-471E-4CA4-8AEF-E464A13E3E04}" type="presParOf" srcId="{D81A260A-C5BF-44CA-98A2-445E048B1F4F}" destId="{6A6EA49D-2A3A-4913-AA9A-2086B7BC1BC7}" srcOrd="0" destOrd="0" presId="urn:microsoft.com/office/officeart/2005/8/layout/venn2"/>
    <dgm:cxn modelId="{E1004C0A-187A-4969-9839-281F70458178}" type="presParOf" srcId="{D81A260A-C5BF-44CA-98A2-445E048B1F4F}" destId="{E9AC23D9-8CFF-45B3-B031-D0B99D96A1F8}" srcOrd="1" destOrd="0" presId="urn:microsoft.com/office/officeart/2005/8/layout/venn2"/>
    <dgm:cxn modelId="{4ACDE928-A4D0-4CD8-9AD8-4490A5E4891C}" type="presParOf" srcId="{11B8A859-8860-4DF1-ACB8-F72F6F5F50B6}" destId="{B1BB8FC9-C9A0-4777-AACF-20DA0375DE83}" srcOrd="2" destOrd="0" presId="urn:microsoft.com/office/officeart/2005/8/layout/venn2"/>
    <dgm:cxn modelId="{86AB4FDB-C2E5-47CD-8536-6DABBDFFE322}" type="presParOf" srcId="{B1BB8FC9-C9A0-4777-AACF-20DA0375DE83}" destId="{E609517A-93AF-4D32-9B04-DAB63B034FDB}" srcOrd="0" destOrd="0" presId="urn:microsoft.com/office/officeart/2005/8/layout/venn2"/>
    <dgm:cxn modelId="{E615AE66-1D7C-4F3D-965D-12B6D89EC790}" type="presParOf" srcId="{B1BB8FC9-C9A0-4777-AACF-20DA0375DE83}" destId="{D219435A-70AF-47A8-ABC2-7C78784C9921}" srcOrd="1" destOrd="0" presId="urn:microsoft.com/office/officeart/2005/8/layout/venn2"/>
    <dgm:cxn modelId="{8BAA400F-926A-4922-A232-C3E2844ED67D}" type="presParOf" srcId="{11B8A859-8860-4DF1-ACB8-F72F6F5F50B6}" destId="{F572F360-5DFF-4877-9760-31BC1EBC5BC1}" srcOrd="3" destOrd="0" presId="urn:microsoft.com/office/officeart/2005/8/layout/venn2"/>
    <dgm:cxn modelId="{6C25B632-E297-4E7F-9BE4-B551CB5AD685}" type="presParOf" srcId="{F572F360-5DFF-4877-9760-31BC1EBC5BC1}" destId="{89224CA2-8B6D-403B-8E1C-BF18710B4253}" srcOrd="0" destOrd="0" presId="urn:microsoft.com/office/officeart/2005/8/layout/venn2"/>
    <dgm:cxn modelId="{FAEDF822-22AE-47A9-B10C-8473720B9BA9}" type="presParOf" srcId="{F572F360-5DFF-4877-9760-31BC1EBC5BC1}" destId="{6E7F89E3-E2E5-4956-B925-D279A51829C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251A61-CA21-411D-A326-398198686447}">
      <dsp:nvSpPr>
        <dsp:cNvPr id="0" name=""/>
        <dsp:cNvSpPr/>
      </dsp:nvSpPr>
      <dsp:spPr>
        <a:xfrm>
          <a:off x="0" y="281488"/>
          <a:ext cx="8032845" cy="48437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Kiribati is a small island country located in the central Pacific Ocean. It is made up of many low-lying atolls and islands, with much of its land only a few metres above sea level. Because of its low elevation, Kiribati is highly vulnerable to climate change, especially sea level rise. Rising sea levels can cause coastal flooding, coastal erosion, and saltwater to enter freshwater sources and agricultural land. These problems can affect people’s homes, roads, food production, water supply, and livelihoods. Scientific studies show that sea level around Kiribati has been rising and is expected to continue rising in the future. Therefore, climate change and sea level rise are major challenges for the future of Kiribati and require strong adaptation and protection measures.  </a:t>
          </a:r>
          <a:endParaRPr lang="en-NZ" sz="2300" kern="1200" dirty="0"/>
        </a:p>
      </dsp:txBody>
      <dsp:txXfrm>
        <a:off x="236455" y="517943"/>
        <a:ext cx="7559935" cy="43708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413DEA-3ED6-48C0-982A-78D1762750FA}">
      <dsp:nvSpPr>
        <dsp:cNvPr id="0" name=""/>
        <dsp:cNvSpPr/>
      </dsp:nvSpPr>
      <dsp:spPr>
        <a:xfrm>
          <a:off x="3" y="0"/>
          <a:ext cx="6012176" cy="498348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3444C0-E954-4A22-96A5-4BBAE4B6B0F6}">
      <dsp:nvSpPr>
        <dsp:cNvPr id="0" name=""/>
        <dsp:cNvSpPr/>
      </dsp:nvSpPr>
      <dsp:spPr>
        <a:xfrm>
          <a:off x="0" y="1506466"/>
          <a:ext cx="6009604" cy="199339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The image shows the effect of sea-level rise and coastal flooding on Betio Maternity Ward in Kiribati. Large waves and seawater have entered the hospital area, showing that important health facilities are vulnerable to coastal flooding. Sea-level rise increases the normal level of the ocean, making high tides, storm surges and large waves more likely to reach inland areas. This can damage hospital buildings, make roads difficult to use, and create problems for pregnant women, babies and health workers. Therefore, the image demonstrates how climate change and rising sea levels can threaten health services and people's safety in low-lying areas of Kiribati.</a:t>
          </a:r>
          <a:endParaRPr lang="en-NZ" sz="1300" kern="1200" dirty="0"/>
        </a:p>
      </dsp:txBody>
      <dsp:txXfrm>
        <a:off x="97309" y="1603775"/>
        <a:ext cx="5814986" cy="17987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EAC68-7763-4E31-871B-7497D84BBA2B}">
      <dsp:nvSpPr>
        <dsp:cNvPr id="0" name=""/>
        <dsp:cNvSpPr/>
      </dsp:nvSpPr>
      <dsp:spPr>
        <a:xfrm>
          <a:off x="259460" y="0"/>
          <a:ext cx="11173968" cy="698373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7FA9B5-03C5-476D-AE75-1ED175458018}">
      <dsp:nvSpPr>
        <dsp:cNvPr id="0" name=""/>
        <dsp:cNvSpPr/>
      </dsp:nvSpPr>
      <dsp:spPr>
        <a:xfrm>
          <a:off x="1360096" y="5193101"/>
          <a:ext cx="257001" cy="25700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55DDC2-A962-48B8-918B-23B39944648F}">
      <dsp:nvSpPr>
        <dsp:cNvPr id="0" name=""/>
        <dsp:cNvSpPr/>
      </dsp:nvSpPr>
      <dsp:spPr>
        <a:xfrm>
          <a:off x="1488597" y="5321602"/>
          <a:ext cx="1463789" cy="1662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180" tIns="0" rIns="0" bIns="0" numCol="1" spcCol="1270" anchor="t" anchorCtr="0">
          <a:noAutofit/>
        </a:bodyPr>
        <a:lstStyle/>
        <a:p>
          <a:pPr marL="0" lvl="0" indent="0" algn="l" defTabSz="711200">
            <a:lnSpc>
              <a:spcPct val="90000"/>
            </a:lnSpc>
            <a:spcBef>
              <a:spcPct val="0"/>
            </a:spcBef>
            <a:spcAft>
              <a:spcPct val="35000"/>
            </a:spcAft>
            <a:buNone/>
          </a:pPr>
          <a:r>
            <a:rPr lang="en-US" sz="1600" b="1" kern="1200" dirty="0"/>
            <a:t>Analysis of the image in relation to sea-level rise</a:t>
          </a:r>
          <a:endParaRPr lang="en-NZ" sz="1600" kern="1200" dirty="0"/>
        </a:p>
      </dsp:txBody>
      <dsp:txXfrm>
        <a:off x="1488597" y="5321602"/>
        <a:ext cx="1463789" cy="1662127"/>
      </dsp:txXfrm>
    </dsp:sp>
    <dsp:sp modelId="{9FC82E7B-42F4-424F-9645-5972744E8D9D}">
      <dsp:nvSpPr>
        <dsp:cNvPr id="0" name=""/>
        <dsp:cNvSpPr/>
      </dsp:nvSpPr>
      <dsp:spPr>
        <a:xfrm>
          <a:off x="2751255" y="3856415"/>
          <a:ext cx="402262" cy="40226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060CB8-2A4E-49B5-AF73-1DFD5A70E70E}">
      <dsp:nvSpPr>
        <dsp:cNvPr id="0" name=""/>
        <dsp:cNvSpPr/>
      </dsp:nvSpPr>
      <dsp:spPr>
        <a:xfrm>
          <a:off x="2952387" y="4057547"/>
          <a:ext cx="1854878" cy="292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151" tIns="0" rIns="0" bIns="0" numCol="1" spcCol="1270" anchor="t" anchorCtr="0">
          <a:noAutofit/>
        </a:bodyPr>
        <a:lstStyle/>
        <a:p>
          <a:pPr marL="0" lvl="0" indent="0" algn="l" defTabSz="711200">
            <a:lnSpc>
              <a:spcPct val="90000"/>
            </a:lnSpc>
            <a:spcBef>
              <a:spcPct val="0"/>
            </a:spcBef>
            <a:spcAft>
              <a:spcPct val="35000"/>
            </a:spcAft>
            <a:buNone/>
          </a:pPr>
          <a:r>
            <a:rPr lang="en-US" sz="1600" kern="1200" dirty="0"/>
            <a:t>The image shows </a:t>
          </a:r>
          <a:r>
            <a:rPr lang="en-US" sz="1600" b="1" kern="1200" dirty="0"/>
            <a:t>Betio Maternity Ward in Kiribati being affected by seawater and large waves</a:t>
          </a:r>
          <a:r>
            <a:rPr lang="en-US" sz="1600" kern="1200" dirty="0"/>
            <a:t>. The water has reached the hospital area, showing how vulnerable important health facilities are to coastal flooding.</a:t>
          </a:r>
          <a:endParaRPr lang="en-NZ" sz="1600" kern="1200" dirty="0"/>
        </a:p>
      </dsp:txBody>
      <dsp:txXfrm>
        <a:off x="2952387" y="4057547"/>
        <a:ext cx="1854878" cy="2926182"/>
      </dsp:txXfrm>
    </dsp:sp>
    <dsp:sp modelId="{8D917B09-253E-465B-8614-3C3B17AAD468}">
      <dsp:nvSpPr>
        <dsp:cNvPr id="0" name=""/>
        <dsp:cNvSpPr/>
      </dsp:nvSpPr>
      <dsp:spPr>
        <a:xfrm>
          <a:off x="4539090" y="2790698"/>
          <a:ext cx="536350" cy="5363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BB0897-7175-459A-BBD0-9EBD9A17EB5F}">
      <dsp:nvSpPr>
        <dsp:cNvPr id="0" name=""/>
        <dsp:cNvSpPr/>
      </dsp:nvSpPr>
      <dsp:spPr>
        <a:xfrm>
          <a:off x="4807265" y="3058873"/>
          <a:ext cx="2156575" cy="3924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4201" tIns="0" rIns="0" bIns="0" numCol="1" spcCol="1270" anchor="t" anchorCtr="0">
          <a:noAutofit/>
        </a:bodyPr>
        <a:lstStyle/>
        <a:p>
          <a:pPr marL="0" lvl="0" indent="0" algn="l" defTabSz="711200">
            <a:lnSpc>
              <a:spcPct val="90000"/>
            </a:lnSpc>
            <a:spcBef>
              <a:spcPct val="0"/>
            </a:spcBef>
            <a:spcAft>
              <a:spcPct val="35000"/>
            </a:spcAft>
            <a:buNone/>
          </a:pPr>
          <a:r>
            <a:rPr lang="en-US" sz="1600" b="1" kern="1200"/>
            <a:t>Coastal flooding:</a:t>
          </a:r>
          <a:r>
            <a:rPr lang="en-US" sz="1600" kern="1200"/>
            <a:t> Rising sea levels make it easier for seawater to move onto low-lying land. Kiribati's atolls are very low, so even a small increase in sea level can increase flooding risk. </a:t>
          </a:r>
          <a:endParaRPr lang="en-NZ" sz="1600" kern="1200"/>
        </a:p>
      </dsp:txBody>
      <dsp:txXfrm>
        <a:off x="4807265" y="3058873"/>
        <a:ext cx="2156575" cy="3924856"/>
      </dsp:txXfrm>
    </dsp:sp>
    <dsp:sp modelId="{C2A008A9-6D5B-4039-857D-3D860B60CFA3}">
      <dsp:nvSpPr>
        <dsp:cNvPr id="0" name=""/>
        <dsp:cNvSpPr/>
      </dsp:nvSpPr>
      <dsp:spPr>
        <a:xfrm>
          <a:off x="6617448" y="1958237"/>
          <a:ext cx="692786" cy="6927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2E6B0E-BF8C-4D87-B723-A9D04A58957B}">
      <dsp:nvSpPr>
        <dsp:cNvPr id="0" name=""/>
        <dsp:cNvSpPr/>
      </dsp:nvSpPr>
      <dsp:spPr>
        <a:xfrm>
          <a:off x="6963841" y="2304630"/>
          <a:ext cx="2234793" cy="4679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093" tIns="0" rIns="0" bIns="0" numCol="1" spcCol="1270" anchor="t" anchorCtr="0">
          <a:noAutofit/>
        </a:bodyPr>
        <a:lstStyle/>
        <a:p>
          <a:pPr marL="0" lvl="0" indent="0" algn="l" defTabSz="711200">
            <a:lnSpc>
              <a:spcPct val="90000"/>
            </a:lnSpc>
            <a:spcBef>
              <a:spcPct val="0"/>
            </a:spcBef>
            <a:spcAft>
              <a:spcPct val="35000"/>
            </a:spcAft>
            <a:buNone/>
          </a:pPr>
          <a:r>
            <a:rPr lang="en-US" sz="1600" b="1" kern="1200"/>
            <a:t>Impact on health services:</a:t>
          </a:r>
          <a:r>
            <a:rPr lang="en-US" sz="1600" kern="1200"/>
            <a:t> Flooding around a maternity ward can make it difficult for pregnant women, mothers, babies, patients, and health workers to safely access the hospital. </a:t>
          </a:r>
          <a:endParaRPr lang="en-NZ" sz="1600" kern="1200"/>
        </a:p>
      </dsp:txBody>
      <dsp:txXfrm>
        <a:off x="6963841" y="2304630"/>
        <a:ext cx="2234793" cy="4679099"/>
      </dsp:txXfrm>
    </dsp:sp>
    <dsp:sp modelId="{D0B2EF3B-00A6-45CD-8770-262EB98BC936}">
      <dsp:nvSpPr>
        <dsp:cNvPr id="0" name=""/>
        <dsp:cNvSpPr/>
      </dsp:nvSpPr>
      <dsp:spPr>
        <a:xfrm>
          <a:off x="8757263" y="1402332"/>
          <a:ext cx="882743" cy="88274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E842BE-A071-4CBF-A56C-1C0F408223A4}">
      <dsp:nvSpPr>
        <dsp:cNvPr id="0" name=""/>
        <dsp:cNvSpPr/>
      </dsp:nvSpPr>
      <dsp:spPr>
        <a:xfrm>
          <a:off x="9198635" y="1843704"/>
          <a:ext cx="2234793" cy="5140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7747" tIns="0" rIns="0" bIns="0" numCol="1" spcCol="1270" anchor="t" anchorCtr="0">
          <a:noAutofit/>
        </a:bodyPr>
        <a:lstStyle/>
        <a:p>
          <a:pPr marL="0" lvl="0" indent="0" algn="l" defTabSz="711200">
            <a:lnSpc>
              <a:spcPct val="90000"/>
            </a:lnSpc>
            <a:spcBef>
              <a:spcPct val="0"/>
            </a:spcBef>
            <a:spcAft>
              <a:spcPct val="35000"/>
            </a:spcAft>
            <a:buNone/>
          </a:pPr>
          <a:r>
            <a:rPr lang="en-US" sz="1600" b="1" kern="1200"/>
            <a:t>Damage to infrastructure:</a:t>
          </a:r>
          <a:r>
            <a:rPr lang="en-US" sz="1600" kern="1200"/>
            <a:t> The image shows waves reaching the fence and buildings around the ward. Repeated flooding can damage buildings, roads, equipment, and other public infrastructure. </a:t>
          </a:r>
          <a:endParaRPr lang="en-NZ" sz="1600" kern="1200"/>
        </a:p>
      </dsp:txBody>
      <dsp:txXfrm>
        <a:off x="9198635" y="1843704"/>
        <a:ext cx="2234793" cy="51400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91F8DC-9A6A-44CE-8CD8-27C0B7DBC266}">
      <dsp:nvSpPr>
        <dsp:cNvPr id="0" name=""/>
        <dsp:cNvSpPr/>
      </dsp:nvSpPr>
      <dsp:spPr>
        <a:xfrm rot="16200000">
          <a:off x="-1106393" y="1107660"/>
          <a:ext cx="5509260" cy="3293938"/>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0" tIns="0" rIns="107533" bIns="0" numCol="1" spcCol="1270" anchor="ctr" anchorCtr="0">
          <a:noAutofit/>
        </a:bodyPr>
        <a:lstStyle/>
        <a:p>
          <a:pPr marL="0" lvl="0" indent="0" algn="ctr" defTabSz="755650">
            <a:lnSpc>
              <a:spcPct val="90000"/>
            </a:lnSpc>
            <a:spcBef>
              <a:spcPct val="0"/>
            </a:spcBef>
            <a:spcAft>
              <a:spcPct val="35000"/>
            </a:spcAft>
            <a:buNone/>
          </a:pPr>
          <a:r>
            <a:rPr lang="en-US" sz="1700" b="1" kern="1200" dirty="0"/>
            <a:t>To investigate the impact of climate change and its contribution to sea level rise in Kiribati.</a:t>
          </a:r>
          <a:br>
            <a:rPr lang="en-US" sz="1700" kern="1200" dirty="0"/>
          </a:br>
          <a:r>
            <a:rPr lang="en-US" sz="1700" kern="1200" dirty="0"/>
            <a:t>Climate change contributes to sea level rise mainly because higher global temperatures cause ice sheets and glaciers to melt. Warmer ocean water also expands, which increases the level of the sea. For low-lying islands such as Kiribati, even a small rise in sea level can have serious effects.</a:t>
          </a:r>
          <a:endParaRPr lang="en-NZ" sz="1700" kern="1200" dirty="0"/>
        </a:p>
      </dsp:txBody>
      <dsp:txXfrm rot="5400000">
        <a:off x="1268" y="1101851"/>
        <a:ext cx="3293938" cy="3305556"/>
      </dsp:txXfrm>
    </dsp:sp>
    <dsp:sp modelId="{3C33F6B1-8190-4355-8A63-AC68BF2D58A1}">
      <dsp:nvSpPr>
        <dsp:cNvPr id="0" name=""/>
        <dsp:cNvSpPr/>
      </dsp:nvSpPr>
      <dsp:spPr>
        <a:xfrm rot="16200000">
          <a:off x="2434590" y="1107660"/>
          <a:ext cx="5509260" cy="3293938"/>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0" tIns="0" rIns="107533" bIns="0" numCol="1" spcCol="1270" anchor="ctr" anchorCtr="0">
          <a:noAutofit/>
        </a:bodyPr>
        <a:lstStyle/>
        <a:p>
          <a:pPr marL="0" lvl="0" indent="0" algn="ctr" defTabSz="755650">
            <a:lnSpc>
              <a:spcPct val="90000"/>
            </a:lnSpc>
            <a:spcBef>
              <a:spcPct val="0"/>
            </a:spcBef>
            <a:spcAft>
              <a:spcPct val="35000"/>
            </a:spcAft>
            <a:buNone/>
          </a:pPr>
          <a:r>
            <a:rPr lang="en-US" sz="1700" b="1" kern="1200" dirty="0"/>
            <a:t>2. To understand how sea level rise affects the environment and people of Kiribati.</a:t>
          </a:r>
          <a:br>
            <a:rPr lang="en-US" sz="1700" kern="1200" dirty="0"/>
          </a:br>
          <a:r>
            <a:rPr lang="en-US" sz="1700" kern="1200" dirty="0"/>
            <a:t>Sea level rise can cause coastal erosion, flooding, and damage to homes and roads. It can also cause saltwater to enter freshwater sources and agricultural land, making it difficult for people to get clean water and grow crops. This affects both the environment and the daily lives of people in Kiribati.</a:t>
          </a:r>
          <a:endParaRPr lang="en-NZ" sz="1700" kern="1200" dirty="0"/>
        </a:p>
      </dsp:txBody>
      <dsp:txXfrm rot="5400000">
        <a:off x="3542251" y="1101851"/>
        <a:ext cx="3293938" cy="3305556"/>
      </dsp:txXfrm>
    </dsp:sp>
    <dsp:sp modelId="{2EA1F6BA-0087-476E-B9EA-EE4D9582E73C}">
      <dsp:nvSpPr>
        <dsp:cNvPr id="0" name=""/>
        <dsp:cNvSpPr/>
      </dsp:nvSpPr>
      <dsp:spPr>
        <a:xfrm rot="16200000">
          <a:off x="5975573" y="1107660"/>
          <a:ext cx="5509260" cy="3293938"/>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0" tIns="0" rIns="107533" bIns="0" numCol="1" spcCol="1270" anchor="ctr" anchorCtr="0">
          <a:noAutofit/>
        </a:bodyPr>
        <a:lstStyle/>
        <a:p>
          <a:pPr marL="0" lvl="0" indent="0" algn="ctr" defTabSz="755650">
            <a:lnSpc>
              <a:spcPct val="90000"/>
            </a:lnSpc>
            <a:spcBef>
              <a:spcPct val="0"/>
            </a:spcBef>
            <a:spcAft>
              <a:spcPct val="35000"/>
            </a:spcAft>
            <a:buNone/>
          </a:pPr>
          <a:r>
            <a:rPr lang="en-US" sz="1700" b="1" kern="1200" dirty="0"/>
            <a:t>3. To identify possible ways to reduce or manage the effects of sea level rise.</a:t>
          </a:r>
          <a:br>
            <a:rPr lang="en-US" sz="1700" kern="1200" dirty="0"/>
          </a:br>
          <a:r>
            <a:rPr lang="en-US" sz="1700" kern="1200" dirty="0"/>
            <a:t>Kiribati can manage the effects of sea level rise by protecting coastal areas, planting mangroves, improving drainage systems, and building stronger infrastructure. The government and communities can also increase awareness about climate change and prepare plans to protect people and important areas from flooding.</a:t>
          </a:r>
          <a:endParaRPr lang="en-NZ" sz="1700" kern="1200" dirty="0"/>
        </a:p>
      </dsp:txBody>
      <dsp:txXfrm rot="5400000">
        <a:off x="7083234" y="1101851"/>
        <a:ext cx="3293938" cy="33055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F4CABF-DB71-4D35-BE40-4B47EA2582F2}">
      <dsp:nvSpPr>
        <dsp:cNvPr id="0" name=""/>
        <dsp:cNvSpPr/>
      </dsp:nvSpPr>
      <dsp:spPr>
        <a:xfrm>
          <a:off x="2342" y="-57150"/>
          <a:ext cx="3644116" cy="49377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b="1" kern="1200" dirty="0"/>
            <a:t>To examine the causes and effects of sea level rise in Kiribati.</a:t>
          </a:r>
          <a:br>
            <a:rPr lang="en-US" sz="1100" kern="1200" dirty="0"/>
          </a:br>
          <a:r>
            <a:rPr lang="en-US" sz="1100" kern="1200" dirty="0"/>
            <a:t>Sea level rise is mainly caused by climate change. Rising global temperatures cause glaciers and ice sheets to melt, while warmer ocean water expands. In Kiribati, sea level rise can lead to flooding, coastal erosion, and damage to the natural environment.</a:t>
          </a:r>
          <a:endParaRPr lang="en-NZ" sz="1100" kern="1200" dirty="0"/>
        </a:p>
      </dsp:txBody>
      <dsp:txXfrm>
        <a:off x="2342" y="1917953"/>
        <a:ext cx="3644116" cy="1975104"/>
      </dsp:txXfrm>
    </dsp:sp>
    <dsp:sp modelId="{14DEF9F2-B395-4DD5-A00A-59CBB50CB7B0}">
      <dsp:nvSpPr>
        <dsp:cNvPr id="0" name=""/>
        <dsp:cNvSpPr/>
      </dsp:nvSpPr>
      <dsp:spPr>
        <a:xfrm>
          <a:off x="617223" y="42246"/>
          <a:ext cx="2414353" cy="2038011"/>
        </a:xfrm>
        <a:prstGeom prst="rect">
          <a:avLst/>
        </a:prstGeom>
        <a:blipFill rotWithShape="1">
          <a:blip xmlns:r="http://schemas.openxmlformats.org/officeDocument/2006/relationships" r:embed="rId1"/>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8B5119-EEEF-4AEF-91FE-BBDB28145018}">
      <dsp:nvSpPr>
        <dsp:cNvPr id="0" name=""/>
        <dsp:cNvSpPr/>
      </dsp:nvSpPr>
      <dsp:spPr>
        <a:xfrm>
          <a:off x="3726191" y="-57150"/>
          <a:ext cx="3644116" cy="49377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endParaRPr lang="en-US" sz="1100" b="1" kern="1200" dirty="0"/>
        </a:p>
        <a:p>
          <a:pPr marL="0" lvl="0" indent="0" algn="ctr" defTabSz="488950">
            <a:lnSpc>
              <a:spcPct val="90000"/>
            </a:lnSpc>
            <a:spcBef>
              <a:spcPct val="0"/>
            </a:spcBef>
            <a:spcAft>
              <a:spcPct val="35000"/>
            </a:spcAft>
            <a:buNone/>
          </a:pPr>
          <a:r>
            <a:rPr lang="en-US" sz="1100" b="1" kern="1200" dirty="0"/>
            <a:t> To investigate how sea level rise affects homes, land, water, and coastal communities.</a:t>
          </a:r>
          <a:br>
            <a:rPr lang="en-US" sz="1100" kern="1200" dirty="0"/>
          </a:br>
          <a:r>
            <a:rPr lang="en-US" sz="1100" kern="1200" dirty="0"/>
            <a:t>Sea level rise can flood homes and damage buildings, roads, and other important infrastructure. It can also cause land erosion and reduce the amount of land available for people. Saltwater may enter freshwater sources and agricultural land, affecting drinking water and food production. Coastal communities are especially vulnerable because many people live close to the sea.</a:t>
          </a:r>
          <a:endParaRPr lang="en-NZ" sz="1100" kern="1200" dirty="0"/>
        </a:p>
      </dsp:txBody>
      <dsp:txXfrm>
        <a:off x="3726191" y="1917953"/>
        <a:ext cx="3644116" cy="1975104"/>
      </dsp:txXfrm>
    </dsp:sp>
    <dsp:sp modelId="{3BE072F4-4840-49D2-AF2A-25014727968C}">
      <dsp:nvSpPr>
        <dsp:cNvPr id="0" name=""/>
        <dsp:cNvSpPr/>
      </dsp:nvSpPr>
      <dsp:spPr>
        <a:xfrm>
          <a:off x="4331965" y="42246"/>
          <a:ext cx="2491749" cy="2038011"/>
        </a:xfrm>
        <a:prstGeom prst="rect">
          <a:avLst/>
        </a:prstGeom>
        <a:blipFill rotWithShape="1">
          <a:blip xmlns:r="http://schemas.openxmlformats.org/officeDocument/2006/relationships" r:embed="rId2"/>
          <a:srcRect/>
          <a:stretch>
            <a:fillRect l="-47000" r="-4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D43E4D-9234-4D2B-B2FF-6F0B7F58B361}">
      <dsp:nvSpPr>
        <dsp:cNvPr id="0" name=""/>
        <dsp:cNvSpPr/>
      </dsp:nvSpPr>
      <dsp:spPr>
        <a:xfrm>
          <a:off x="7509221" y="-57150"/>
          <a:ext cx="3644116" cy="49377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endParaRPr lang="en-US" sz="1100" b="1" kern="1200" dirty="0"/>
        </a:p>
        <a:p>
          <a:pPr marL="0" lvl="0" indent="0" algn="ctr" defTabSz="488950">
            <a:lnSpc>
              <a:spcPct val="90000"/>
            </a:lnSpc>
            <a:spcBef>
              <a:spcPct val="0"/>
            </a:spcBef>
            <a:spcAft>
              <a:spcPct val="35000"/>
            </a:spcAft>
            <a:buNone/>
          </a:pPr>
          <a:r>
            <a:rPr lang="en-US" sz="1100" b="1" kern="1200" dirty="0"/>
            <a:t> To identify solutions and actions that the government and communities can take to adapt to sea level rise.</a:t>
          </a:r>
          <a:br>
            <a:rPr lang="en-US" sz="1100" kern="1200" dirty="0"/>
          </a:br>
          <a:r>
            <a:rPr lang="en-US" sz="1100" kern="1200" dirty="0"/>
            <a:t>The government and communities can adapt by planting mangroves, protecting coastal areas, improving drainage systems, and building stronger infrastructure. Communities can also avoid building in highly vulnerable areas and increase awareness and preparedness for flooding. Working together can help Kiribati better manage the effects of sea level rise.</a:t>
          </a:r>
          <a:endParaRPr lang="en-NZ" sz="1100" kern="1200" dirty="0"/>
        </a:p>
      </dsp:txBody>
      <dsp:txXfrm>
        <a:off x="7509221" y="1917953"/>
        <a:ext cx="3644116" cy="1975104"/>
      </dsp:txXfrm>
    </dsp:sp>
    <dsp:sp modelId="{9837B082-D5B4-4199-9690-DF5B7F6BD2DC}">
      <dsp:nvSpPr>
        <dsp:cNvPr id="0" name=""/>
        <dsp:cNvSpPr/>
      </dsp:nvSpPr>
      <dsp:spPr>
        <a:xfrm>
          <a:off x="8066947" y="42246"/>
          <a:ext cx="2528663" cy="2038011"/>
        </a:xfrm>
        <a:prstGeom prst="rect">
          <a:avLst/>
        </a:prstGeom>
        <a:blipFill rotWithShape="1">
          <a:blip xmlns:r="http://schemas.openxmlformats.org/officeDocument/2006/relationships" r:embed="rId3"/>
          <a:srcRect/>
          <a:stretch>
            <a:fillRect t="-5000" b="-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95883B8-45A3-4BC3-A78D-5295BE0535A3}">
      <dsp:nvSpPr>
        <dsp:cNvPr id="0" name=""/>
        <dsp:cNvSpPr/>
      </dsp:nvSpPr>
      <dsp:spPr>
        <a:xfrm>
          <a:off x="446227" y="3531869"/>
          <a:ext cx="10263225" cy="1463041"/>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076FD3-BF62-4CAD-A58F-D3D0EBC70C57}">
      <dsp:nvSpPr>
        <dsp:cNvPr id="0" name=""/>
        <dsp:cNvSpPr/>
      </dsp:nvSpPr>
      <dsp:spPr>
        <a:xfrm>
          <a:off x="1667377" y="0"/>
          <a:ext cx="5533391" cy="5533391"/>
        </a:xfrm>
        <a:prstGeom prst="ellipse">
          <a:avLst/>
        </a:prstGeom>
        <a:solidFill>
          <a:schemeClr val="accent4">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NZ" sz="1300" kern="1200" dirty="0"/>
            <a:t>CLIMATE CHANGE </a:t>
          </a:r>
        </a:p>
      </dsp:txBody>
      <dsp:txXfrm>
        <a:off x="3660505" y="276669"/>
        <a:ext cx="1547136" cy="830008"/>
      </dsp:txXfrm>
    </dsp:sp>
    <dsp:sp modelId="{6A6EA49D-2A3A-4913-AA9A-2086B7BC1BC7}">
      <dsp:nvSpPr>
        <dsp:cNvPr id="0" name=""/>
        <dsp:cNvSpPr/>
      </dsp:nvSpPr>
      <dsp:spPr>
        <a:xfrm>
          <a:off x="1850643" y="1106678"/>
          <a:ext cx="4426712" cy="4426712"/>
        </a:xfrm>
        <a:prstGeom prst="ellipse">
          <a:avLst/>
        </a:prstGeom>
        <a:solidFill>
          <a:schemeClr val="accent4">
            <a:hueOff val="3266964"/>
            <a:satOff val="-13592"/>
            <a:lumOff val="3203"/>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NZ" sz="1300" kern="1200" dirty="0"/>
            <a:t>SEA LEVEL RISE </a:t>
          </a:r>
        </a:p>
      </dsp:txBody>
      <dsp:txXfrm>
        <a:off x="3290431" y="1372280"/>
        <a:ext cx="1547136" cy="796808"/>
      </dsp:txXfrm>
    </dsp:sp>
    <dsp:sp modelId="{E609517A-93AF-4D32-9B04-DAB63B034FDB}">
      <dsp:nvSpPr>
        <dsp:cNvPr id="0" name=""/>
        <dsp:cNvSpPr/>
      </dsp:nvSpPr>
      <dsp:spPr>
        <a:xfrm>
          <a:off x="2403982" y="2213356"/>
          <a:ext cx="3320034" cy="3320034"/>
        </a:xfrm>
        <a:prstGeom prst="ellipse">
          <a:avLst/>
        </a:prstGeom>
        <a:solidFill>
          <a:schemeClr val="accent4">
            <a:hueOff val="6533927"/>
            <a:satOff val="-27185"/>
            <a:lumOff val="6405"/>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NZ" sz="1300" kern="1200" dirty="0"/>
            <a:t>ISLANDERS FACE SERIOUS CONSEQUENCES</a:t>
          </a:r>
        </a:p>
      </dsp:txBody>
      <dsp:txXfrm>
        <a:off x="3290431" y="2462358"/>
        <a:ext cx="1547136" cy="747007"/>
      </dsp:txXfrm>
    </dsp:sp>
    <dsp:sp modelId="{89224CA2-8B6D-403B-8E1C-BF18710B4253}">
      <dsp:nvSpPr>
        <dsp:cNvPr id="0" name=""/>
        <dsp:cNvSpPr/>
      </dsp:nvSpPr>
      <dsp:spPr>
        <a:xfrm>
          <a:off x="2957321" y="3285019"/>
          <a:ext cx="2213356" cy="2213356"/>
        </a:xfrm>
        <a:prstGeom prst="ellipse">
          <a:avLst/>
        </a:prstGeom>
        <a:solidFill>
          <a:schemeClr val="accent4">
            <a:hueOff val="9800891"/>
            <a:satOff val="-40777"/>
            <a:lumOff val="9608"/>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NZ" sz="1300" kern="1200" dirty="0"/>
            <a:t>WE MUST ACT NOW TO PROTECT OUR COUNTRY</a:t>
          </a:r>
        </a:p>
      </dsp:txBody>
      <dsp:txXfrm>
        <a:off x="3281460" y="3838358"/>
        <a:ext cx="1565079" cy="110667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DE8492-C6CC-461E-B789-47D0E57A7FD0}" type="datetimeFigureOut">
              <a:rPr lang="en-NZ" smtClean="0"/>
              <a:t>28/08/2026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7AD6E-5C5E-4AFF-9F51-12041F50BCC7}" type="slidenum">
              <a:rPr lang="en-NZ" smtClean="0"/>
              <a:t>‹#›</a:t>
            </a:fld>
            <a:endParaRPr lang="en-NZ"/>
          </a:p>
        </p:txBody>
      </p:sp>
    </p:spTree>
    <p:extLst>
      <p:ext uri="{BB962C8B-B14F-4D97-AF65-F5344CB8AC3E}">
        <p14:creationId xmlns:p14="http://schemas.microsoft.com/office/powerpoint/2010/main" val="4113729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BA17AD6E-5C5E-4AFF-9F51-12041F50BCC7}" type="slidenum">
              <a:rPr lang="en-NZ" smtClean="0"/>
              <a:t>15</a:t>
            </a:fld>
            <a:endParaRPr lang="en-NZ"/>
          </a:p>
        </p:txBody>
      </p:sp>
    </p:spTree>
    <p:extLst>
      <p:ext uri="{BB962C8B-B14F-4D97-AF65-F5344CB8AC3E}">
        <p14:creationId xmlns:p14="http://schemas.microsoft.com/office/powerpoint/2010/main" val="547031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C9BB4-D9E2-3A26-E7F6-73C2D7BC5F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1D8CA0A9-97E3-5EA4-6260-DD07064A2D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6566EA8D-816D-C491-CF1A-5E80686BF7B7}"/>
              </a:ext>
            </a:extLst>
          </p:cNvPr>
          <p:cNvSpPr>
            <a:spLocks noGrp="1"/>
          </p:cNvSpPr>
          <p:nvPr>
            <p:ph type="dt" sz="half" idx="10"/>
          </p:nvPr>
        </p:nvSpPr>
        <p:spPr/>
        <p:txBody>
          <a:bodyPr/>
          <a:lstStyle/>
          <a:p>
            <a:fld id="{FCA38FB3-4A6C-42E5-BED1-F93A92E22486}" type="datetimeFigureOut">
              <a:rPr lang="en-NZ" smtClean="0"/>
              <a:t>28/08/2026</a:t>
            </a:fld>
            <a:endParaRPr lang="en-NZ"/>
          </a:p>
        </p:txBody>
      </p:sp>
      <p:sp>
        <p:nvSpPr>
          <p:cNvPr id="5" name="Footer Placeholder 4">
            <a:extLst>
              <a:ext uri="{FF2B5EF4-FFF2-40B4-BE49-F238E27FC236}">
                <a16:creationId xmlns:a16="http://schemas.microsoft.com/office/drawing/2014/main" id="{11674AF2-322E-CBA3-FA1C-01E505C7C0B6}"/>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282BA4CD-8654-F171-7E24-2E43EF03F2AB}"/>
              </a:ext>
            </a:extLst>
          </p:cNvPr>
          <p:cNvSpPr>
            <a:spLocks noGrp="1"/>
          </p:cNvSpPr>
          <p:nvPr>
            <p:ph type="sldNum" sz="quarter" idx="12"/>
          </p:nvPr>
        </p:nvSpPr>
        <p:spPr/>
        <p:txBody>
          <a:bodyPr/>
          <a:lstStyle/>
          <a:p>
            <a:fld id="{4FDA1B77-F9FE-40AD-AC84-5AC0D9E6801B}" type="slidenum">
              <a:rPr lang="en-NZ" smtClean="0"/>
              <a:t>‹#›</a:t>
            </a:fld>
            <a:endParaRPr lang="en-NZ"/>
          </a:p>
        </p:txBody>
      </p:sp>
    </p:spTree>
    <p:extLst>
      <p:ext uri="{BB962C8B-B14F-4D97-AF65-F5344CB8AC3E}">
        <p14:creationId xmlns:p14="http://schemas.microsoft.com/office/powerpoint/2010/main" val="974064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0845A-64E2-BF72-B536-063A2EBB0FEF}"/>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64BD0A11-0994-F090-1738-920EC6662D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72356614-34F6-3417-7B3B-B469C6089B3E}"/>
              </a:ext>
            </a:extLst>
          </p:cNvPr>
          <p:cNvSpPr>
            <a:spLocks noGrp="1"/>
          </p:cNvSpPr>
          <p:nvPr>
            <p:ph type="dt" sz="half" idx="10"/>
          </p:nvPr>
        </p:nvSpPr>
        <p:spPr/>
        <p:txBody>
          <a:bodyPr/>
          <a:lstStyle/>
          <a:p>
            <a:fld id="{FCA38FB3-4A6C-42E5-BED1-F93A92E22486}" type="datetimeFigureOut">
              <a:rPr lang="en-NZ" smtClean="0"/>
              <a:t>28/08/2026</a:t>
            </a:fld>
            <a:endParaRPr lang="en-NZ"/>
          </a:p>
        </p:txBody>
      </p:sp>
      <p:sp>
        <p:nvSpPr>
          <p:cNvPr id="5" name="Footer Placeholder 4">
            <a:extLst>
              <a:ext uri="{FF2B5EF4-FFF2-40B4-BE49-F238E27FC236}">
                <a16:creationId xmlns:a16="http://schemas.microsoft.com/office/drawing/2014/main" id="{9EA1A873-A97B-88A3-7C0A-D58932A01C42}"/>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25D47D17-7484-51D3-322F-194C3121F4FC}"/>
              </a:ext>
            </a:extLst>
          </p:cNvPr>
          <p:cNvSpPr>
            <a:spLocks noGrp="1"/>
          </p:cNvSpPr>
          <p:nvPr>
            <p:ph type="sldNum" sz="quarter" idx="12"/>
          </p:nvPr>
        </p:nvSpPr>
        <p:spPr/>
        <p:txBody>
          <a:bodyPr/>
          <a:lstStyle/>
          <a:p>
            <a:fld id="{4FDA1B77-F9FE-40AD-AC84-5AC0D9E6801B}" type="slidenum">
              <a:rPr lang="en-NZ" smtClean="0"/>
              <a:t>‹#›</a:t>
            </a:fld>
            <a:endParaRPr lang="en-NZ"/>
          </a:p>
        </p:txBody>
      </p:sp>
    </p:spTree>
    <p:extLst>
      <p:ext uri="{BB962C8B-B14F-4D97-AF65-F5344CB8AC3E}">
        <p14:creationId xmlns:p14="http://schemas.microsoft.com/office/powerpoint/2010/main" val="3814978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1057-3120-E419-6AFC-3E60EDFE76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FF69B1EF-8432-D46A-9299-A85B3E2D28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0DD02A-563B-EEB6-3DF3-1AF607F73871}"/>
              </a:ext>
            </a:extLst>
          </p:cNvPr>
          <p:cNvSpPr>
            <a:spLocks noGrp="1"/>
          </p:cNvSpPr>
          <p:nvPr>
            <p:ph type="dt" sz="half" idx="10"/>
          </p:nvPr>
        </p:nvSpPr>
        <p:spPr/>
        <p:txBody>
          <a:bodyPr/>
          <a:lstStyle/>
          <a:p>
            <a:fld id="{FCA38FB3-4A6C-42E5-BED1-F93A92E22486}" type="datetimeFigureOut">
              <a:rPr lang="en-NZ" smtClean="0"/>
              <a:t>28/08/2026</a:t>
            </a:fld>
            <a:endParaRPr lang="en-NZ"/>
          </a:p>
        </p:txBody>
      </p:sp>
      <p:sp>
        <p:nvSpPr>
          <p:cNvPr id="5" name="Footer Placeholder 4">
            <a:extLst>
              <a:ext uri="{FF2B5EF4-FFF2-40B4-BE49-F238E27FC236}">
                <a16:creationId xmlns:a16="http://schemas.microsoft.com/office/drawing/2014/main" id="{90A8E97F-7FB6-8F62-BEAD-CAD1F7F5D02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137CA844-FAF2-BF9A-0B41-F507ED94EB0D}"/>
              </a:ext>
            </a:extLst>
          </p:cNvPr>
          <p:cNvSpPr>
            <a:spLocks noGrp="1"/>
          </p:cNvSpPr>
          <p:nvPr>
            <p:ph type="sldNum" sz="quarter" idx="12"/>
          </p:nvPr>
        </p:nvSpPr>
        <p:spPr/>
        <p:txBody>
          <a:bodyPr/>
          <a:lstStyle/>
          <a:p>
            <a:fld id="{4FDA1B77-F9FE-40AD-AC84-5AC0D9E6801B}" type="slidenum">
              <a:rPr lang="en-NZ" smtClean="0"/>
              <a:t>‹#›</a:t>
            </a:fld>
            <a:endParaRPr lang="en-NZ"/>
          </a:p>
        </p:txBody>
      </p:sp>
    </p:spTree>
    <p:extLst>
      <p:ext uri="{BB962C8B-B14F-4D97-AF65-F5344CB8AC3E}">
        <p14:creationId xmlns:p14="http://schemas.microsoft.com/office/powerpoint/2010/main" val="3950131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9ADF2-3F82-D504-2969-A36524543B32}"/>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042FA22D-BD9C-B149-A956-1AF17B63D1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5B3000AE-FB12-CB89-B535-800FB686AE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720AEAF3-7843-D4C6-36E7-B6AE5D317080}"/>
              </a:ext>
            </a:extLst>
          </p:cNvPr>
          <p:cNvSpPr>
            <a:spLocks noGrp="1"/>
          </p:cNvSpPr>
          <p:nvPr>
            <p:ph type="dt" sz="half" idx="10"/>
          </p:nvPr>
        </p:nvSpPr>
        <p:spPr/>
        <p:txBody>
          <a:bodyPr/>
          <a:lstStyle/>
          <a:p>
            <a:fld id="{FCA38FB3-4A6C-42E5-BED1-F93A92E22486}" type="datetimeFigureOut">
              <a:rPr lang="en-NZ" smtClean="0"/>
              <a:t>28/08/2026</a:t>
            </a:fld>
            <a:endParaRPr lang="en-NZ"/>
          </a:p>
        </p:txBody>
      </p:sp>
      <p:sp>
        <p:nvSpPr>
          <p:cNvPr id="6" name="Footer Placeholder 5">
            <a:extLst>
              <a:ext uri="{FF2B5EF4-FFF2-40B4-BE49-F238E27FC236}">
                <a16:creationId xmlns:a16="http://schemas.microsoft.com/office/drawing/2014/main" id="{ACE416E5-1F2F-6C03-FF4E-032F6D57B499}"/>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4E9F8A49-8EDF-F2A5-0032-323AE613B26A}"/>
              </a:ext>
            </a:extLst>
          </p:cNvPr>
          <p:cNvSpPr>
            <a:spLocks noGrp="1"/>
          </p:cNvSpPr>
          <p:nvPr>
            <p:ph type="sldNum" sz="quarter" idx="12"/>
          </p:nvPr>
        </p:nvSpPr>
        <p:spPr/>
        <p:txBody>
          <a:bodyPr/>
          <a:lstStyle/>
          <a:p>
            <a:fld id="{4FDA1B77-F9FE-40AD-AC84-5AC0D9E6801B}" type="slidenum">
              <a:rPr lang="en-NZ" smtClean="0"/>
              <a:t>‹#›</a:t>
            </a:fld>
            <a:endParaRPr lang="en-NZ"/>
          </a:p>
        </p:txBody>
      </p:sp>
    </p:spTree>
    <p:extLst>
      <p:ext uri="{BB962C8B-B14F-4D97-AF65-F5344CB8AC3E}">
        <p14:creationId xmlns:p14="http://schemas.microsoft.com/office/powerpoint/2010/main" val="1169317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7FFD5-3491-6ADF-8096-E139B5EA032C}"/>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926CAC33-6F21-2B94-4200-7A7958AAAB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3C1252-D09F-325F-CA12-6B65936D04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199DF483-D581-69CD-9AFE-B3F1562D74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FEBB7F-41E1-74A7-EEA9-384FC4E155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7179D95B-3CC0-01F2-A913-832D11E360BB}"/>
              </a:ext>
            </a:extLst>
          </p:cNvPr>
          <p:cNvSpPr>
            <a:spLocks noGrp="1"/>
          </p:cNvSpPr>
          <p:nvPr>
            <p:ph type="dt" sz="half" idx="10"/>
          </p:nvPr>
        </p:nvSpPr>
        <p:spPr/>
        <p:txBody>
          <a:bodyPr/>
          <a:lstStyle/>
          <a:p>
            <a:fld id="{FCA38FB3-4A6C-42E5-BED1-F93A92E22486}" type="datetimeFigureOut">
              <a:rPr lang="en-NZ" smtClean="0"/>
              <a:t>28/08/2026</a:t>
            </a:fld>
            <a:endParaRPr lang="en-NZ"/>
          </a:p>
        </p:txBody>
      </p:sp>
      <p:sp>
        <p:nvSpPr>
          <p:cNvPr id="8" name="Footer Placeholder 7">
            <a:extLst>
              <a:ext uri="{FF2B5EF4-FFF2-40B4-BE49-F238E27FC236}">
                <a16:creationId xmlns:a16="http://schemas.microsoft.com/office/drawing/2014/main" id="{39244E2D-316F-8AFC-AB89-4E22575E41ED}"/>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7E71275C-9EC3-E22A-B921-C41D28ADC439}"/>
              </a:ext>
            </a:extLst>
          </p:cNvPr>
          <p:cNvSpPr>
            <a:spLocks noGrp="1"/>
          </p:cNvSpPr>
          <p:nvPr>
            <p:ph type="sldNum" sz="quarter" idx="12"/>
          </p:nvPr>
        </p:nvSpPr>
        <p:spPr/>
        <p:txBody>
          <a:bodyPr/>
          <a:lstStyle/>
          <a:p>
            <a:fld id="{4FDA1B77-F9FE-40AD-AC84-5AC0D9E6801B}" type="slidenum">
              <a:rPr lang="en-NZ" smtClean="0"/>
              <a:t>‹#›</a:t>
            </a:fld>
            <a:endParaRPr lang="en-NZ"/>
          </a:p>
        </p:txBody>
      </p:sp>
    </p:spTree>
    <p:extLst>
      <p:ext uri="{BB962C8B-B14F-4D97-AF65-F5344CB8AC3E}">
        <p14:creationId xmlns:p14="http://schemas.microsoft.com/office/powerpoint/2010/main" val="1430123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F22F2-B389-D4F9-FAA8-5A6B5A5BDC18}"/>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D6EBA9F2-C54A-365F-2A82-88F8A028F606}"/>
              </a:ext>
            </a:extLst>
          </p:cNvPr>
          <p:cNvSpPr>
            <a:spLocks noGrp="1"/>
          </p:cNvSpPr>
          <p:nvPr>
            <p:ph type="dt" sz="half" idx="10"/>
          </p:nvPr>
        </p:nvSpPr>
        <p:spPr/>
        <p:txBody>
          <a:bodyPr/>
          <a:lstStyle/>
          <a:p>
            <a:fld id="{FCA38FB3-4A6C-42E5-BED1-F93A92E22486}" type="datetimeFigureOut">
              <a:rPr lang="en-NZ" smtClean="0"/>
              <a:t>28/08/2026</a:t>
            </a:fld>
            <a:endParaRPr lang="en-NZ"/>
          </a:p>
        </p:txBody>
      </p:sp>
      <p:sp>
        <p:nvSpPr>
          <p:cNvPr id="4" name="Footer Placeholder 3">
            <a:extLst>
              <a:ext uri="{FF2B5EF4-FFF2-40B4-BE49-F238E27FC236}">
                <a16:creationId xmlns:a16="http://schemas.microsoft.com/office/drawing/2014/main" id="{2C17768F-0EEB-9D18-BDFF-0F1E25B03153}"/>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5714E774-6B2F-96B0-6676-C89011CC0085}"/>
              </a:ext>
            </a:extLst>
          </p:cNvPr>
          <p:cNvSpPr>
            <a:spLocks noGrp="1"/>
          </p:cNvSpPr>
          <p:nvPr>
            <p:ph type="sldNum" sz="quarter" idx="12"/>
          </p:nvPr>
        </p:nvSpPr>
        <p:spPr/>
        <p:txBody>
          <a:bodyPr/>
          <a:lstStyle/>
          <a:p>
            <a:fld id="{4FDA1B77-F9FE-40AD-AC84-5AC0D9E6801B}" type="slidenum">
              <a:rPr lang="en-NZ" smtClean="0"/>
              <a:t>‹#›</a:t>
            </a:fld>
            <a:endParaRPr lang="en-NZ"/>
          </a:p>
        </p:txBody>
      </p:sp>
    </p:spTree>
    <p:extLst>
      <p:ext uri="{BB962C8B-B14F-4D97-AF65-F5344CB8AC3E}">
        <p14:creationId xmlns:p14="http://schemas.microsoft.com/office/powerpoint/2010/main" val="1520751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F37360-AB2B-667D-A3CA-144B667E726E}"/>
              </a:ext>
            </a:extLst>
          </p:cNvPr>
          <p:cNvSpPr>
            <a:spLocks noGrp="1"/>
          </p:cNvSpPr>
          <p:nvPr>
            <p:ph type="dt" sz="half" idx="10"/>
          </p:nvPr>
        </p:nvSpPr>
        <p:spPr/>
        <p:txBody>
          <a:bodyPr/>
          <a:lstStyle/>
          <a:p>
            <a:fld id="{FCA38FB3-4A6C-42E5-BED1-F93A92E22486}" type="datetimeFigureOut">
              <a:rPr lang="en-NZ" smtClean="0"/>
              <a:t>28/08/2026</a:t>
            </a:fld>
            <a:endParaRPr lang="en-NZ"/>
          </a:p>
        </p:txBody>
      </p:sp>
      <p:sp>
        <p:nvSpPr>
          <p:cNvPr id="3" name="Footer Placeholder 2">
            <a:extLst>
              <a:ext uri="{FF2B5EF4-FFF2-40B4-BE49-F238E27FC236}">
                <a16:creationId xmlns:a16="http://schemas.microsoft.com/office/drawing/2014/main" id="{B70BC426-5304-7F31-1E42-FC2656B79BC2}"/>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45F912D6-C234-E725-8F3F-850CAD50867A}"/>
              </a:ext>
            </a:extLst>
          </p:cNvPr>
          <p:cNvSpPr>
            <a:spLocks noGrp="1"/>
          </p:cNvSpPr>
          <p:nvPr>
            <p:ph type="sldNum" sz="quarter" idx="12"/>
          </p:nvPr>
        </p:nvSpPr>
        <p:spPr/>
        <p:txBody>
          <a:bodyPr/>
          <a:lstStyle/>
          <a:p>
            <a:fld id="{4FDA1B77-F9FE-40AD-AC84-5AC0D9E6801B}" type="slidenum">
              <a:rPr lang="en-NZ" smtClean="0"/>
              <a:t>‹#›</a:t>
            </a:fld>
            <a:endParaRPr lang="en-NZ"/>
          </a:p>
        </p:txBody>
      </p:sp>
    </p:spTree>
    <p:extLst>
      <p:ext uri="{BB962C8B-B14F-4D97-AF65-F5344CB8AC3E}">
        <p14:creationId xmlns:p14="http://schemas.microsoft.com/office/powerpoint/2010/main" val="2476404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2FD95-31BA-7C4C-442B-017B140D8D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F7162303-25CF-F49C-7A21-3F30296865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FF664E1A-EDD5-C08D-8598-691E2FA809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BDBF64-7ED2-4020-CD5F-43485F0816B6}"/>
              </a:ext>
            </a:extLst>
          </p:cNvPr>
          <p:cNvSpPr>
            <a:spLocks noGrp="1"/>
          </p:cNvSpPr>
          <p:nvPr>
            <p:ph type="dt" sz="half" idx="10"/>
          </p:nvPr>
        </p:nvSpPr>
        <p:spPr/>
        <p:txBody>
          <a:bodyPr/>
          <a:lstStyle/>
          <a:p>
            <a:fld id="{FCA38FB3-4A6C-42E5-BED1-F93A92E22486}" type="datetimeFigureOut">
              <a:rPr lang="en-NZ" smtClean="0"/>
              <a:t>28/08/2026</a:t>
            </a:fld>
            <a:endParaRPr lang="en-NZ"/>
          </a:p>
        </p:txBody>
      </p:sp>
      <p:sp>
        <p:nvSpPr>
          <p:cNvPr id="6" name="Footer Placeholder 5">
            <a:extLst>
              <a:ext uri="{FF2B5EF4-FFF2-40B4-BE49-F238E27FC236}">
                <a16:creationId xmlns:a16="http://schemas.microsoft.com/office/drawing/2014/main" id="{7C900AC0-F960-E4FD-1B9C-D1F2B2248B30}"/>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B54C8C20-FCF5-3A54-2A73-26C652E91AE1}"/>
              </a:ext>
            </a:extLst>
          </p:cNvPr>
          <p:cNvSpPr>
            <a:spLocks noGrp="1"/>
          </p:cNvSpPr>
          <p:nvPr>
            <p:ph type="sldNum" sz="quarter" idx="12"/>
          </p:nvPr>
        </p:nvSpPr>
        <p:spPr/>
        <p:txBody>
          <a:bodyPr/>
          <a:lstStyle/>
          <a:p>
            <a:fld id="{4FDA1B77-F9FE-40AD-AC84-5AC0D9E6801B}" type="slidenum">
              <a:rPr lang="en-NZ" smtClean="0"/>
              <a:t>‹#›</a:t>
            </a:fld>
            <a:endParaRPr lang="en-NZ"/>
          </a:p>
        </p:txBody>
      </p:sp>
    </p:spTree>
    <p:extLst>
      <p:ext uri="{BB962C8B-B14F-4D97-AF65-F5344CB8AC3E}">
        <p14:creationId xmlns:p14="http://schemas.microsoft.com/office/powerpoint/2010/main" val="4269777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B53BC-B620-F3DD-42F0-DC0FEA2B03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EFABE9E2-AF09-19BC-E701-317F834790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A68FEDF7-E2A4-E8ED-6A60-CA0A3BD17B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B4E0F1-E5E6-789C-FB85-CF5DB78EFDBF}"/>
              </a:ext>
            </a:extLst>
          </p:cNvPr>
          <p:cNvSpPr>
            <a:spLocks noGrp="1"/>
          </p:cNvSpPr>
          <p:nvPr>
            <p:ph type="dt" sz="half" idx="10"/>
          </p:nvPr>
        </p:nvSpPr>
        <p:spPr/>
        <p:txBody>
          <a:bodyPr/>
          <a:lstStyle/>
          <a:p>
            <a:fld id="{FCA38FB3-4A6C-42E5-BED1-F93A92E22486}" type="datetimeFigureOut">
              <a:rPr lang="en-NZ" smtClean="0"/>
              <a:t>28/08/2026</a:t>
            </a:fld>
            <a:endParaRPr lang="en-NZ"/>
          </a:p>
        </p:txBody>
      </p:sp>
      <p:sp>
        <p:nvSpPr>
          <p:cNvPr id="6" name="Footer Placeholder 5">
            <a:extLst>
              <a:ext uri="{FF2B5EF4-FFF2-40B4-BE49-F238E27FC236}">
                <a16:creationId xmlns:a16="http://schemas.microsoft.com/office/drawing/2014/main" id="{38DC35F0-2CCC-E40B-A04C-DD46E75CDE19}"/>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C00FA5DD-8C10-757C-5801-DA53BED202D6}"/>
              </a:ext>
            </a:extLst>
          </p:cNvPr>
          <p:cNvSpPr>
            <a:spLocks noGrp="1"/>
          </p:cNvSpPr>
          <p:nvPr>
            <p:ph type="sldNum" sz="quarter" idx="12"/>
          </p:nvPr>
        </p:nvSpPr>
        <p:spPr/>
        <p:txBody>
          <a:bodyPr/>
          <a:lstStyle/>
          <a:p>
            <a:fld id="{4FDA1B77-F9FE-40AD-AC84-5AC0D9E6801B}" type="slidenum">
              <a:rPr lang="en-NZ" smtClean="0"/>
              <a:t>‹#›</a:t>
            </a:fld>
            <a:endParaRPr lang="en-NZ"/>
          </a:p>
        </p:txBody>
      </p:sp>
    </p:spTree>
    <p:extLst>
      <p:ext uri="{BB962C8B-B14F-4D97-AF65-F5344CB8AC3E}">
        <p14:creationId xmlns:p14="http://schemas.microsoft.com/office/powerpoint/2010/main" val="2377477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2EF33-3472-43F0-B29D-2942302B9995}"/>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DBB6F4D2-BD0B-ECE9-D934-87840342A1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EDFFA0FC-D750-BCC3-02A9-ACC06053B2AD}"/>
              </a:ext>
            </a:extLst>
          </p:cNvPr>
          <p:cNvSpPr>
            <a:spLocks noGrp="1"/>
          </p:cNvSpPr>
          <p:nvPr>
            <p:ph type="dt" sz="half" idx="10"/>
          </p:nvPr>
        </p:nvSpPr>
        <p:spPr/>
        <p:txBody>
          <a:bodyPr/>
          <a:lstStyle/>
          <a:p>
            <a:fld id="{FCA38FB3-4A6C-42E5-BED1-F93A92E22486}" type="datetimeFigureOut">
              <a:rPr lang="en-NZ" smtClean="0"/>
              <a:t>28/08/2026</a:t>
            </a:fld>
            <a:endParaRPr lang="en-NZ"/>
          </a:p>
        </p:txBody>
      </p:sp>
      <p:sp>
        <p:nvSpPr>
          <p:cNvPr id="5" name="Footer Placeholder 4">
            <a:extLst>
              <a:ext uri="{FF2B5EF4-FFF2-40B4-BE49-F238E27FC236}">
                <a16:creationId xmlns:a16="http://schemas.microsoft.com/office/drawing/2014/main" id="{A4C740FA-6A1F-CA1E-FE41-47C6FA1034F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DB9E3CD-6786-7441-2B98-B3C9B9409477}"/>
              </a:ext>
            </a:extLst>
          </p:cNvPr>
          <p:cNvSpPr>
            <a:spLocks noGrp="1"/>
          </p:cNvSpPr>
          <p:nvPr>
            <p:ph type="sldNum" sz="quarter" idx="12"/>
          </p:nvPr>
        </p:nvSpPr>
        <p:spPr/>
        <p:txBody>
          <a:bodyPr/>
          <a:lstStyle/>
          <a:p>
            <a:fld id="{4FDA1B77-F9FE-40AD-AC84-5AC0D9E6801B}" type="slidenum">
              <a:rPr lang="en-NZ" smtClean="0"/>
              <a:t>‹#›</a:t>
            </a:fld>
            <a:endParaRPr lang="en-NZ"/>
          </a:p>
        </p:txBody>
      </p:sp>
    </p:spTree>
    <p:extLst>
      <p:ext uri="{BB962C8B-B14F-4D97-AF65-F5344CB8AC3E}">
        <p14:creationId xmlns:p14="http://schemas.microsoft.com/office/powerpoint/2010/main" val="3551323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9096D2-915D-7D24-052C-527B49DA112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AA17F0CF-36B5-5169-079D-63D7725520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ACB86703-C563-25FF-A7F1-45C28A545A6F}"/>
              </a:ext>
            </a:extLst>
          </p:cNvPr>
          <p:cNvSpPr>
            <a:spLocks noGrp="1"/>
          </p:cNvSpPr>
          <p:nvPr>
            <p:ph type="dt" sz="half" idx="10"/>
          </p:nvPr>
        </p:nvSpPr>
        <p:spPr/>
        <p:txBody>
          <a:bodyPr/>
          <a:lstStyle/>
          <a:p>
            <a:fld id="{FCA38FB3-4A6C-42E5-BED1-F93A92E22486}" type="datetimeFigureOut">
              <a:rPr lang="en-NZ" smtClean="0"/>
              <a:t>28/08/2026</a:t>
            </a:fld>
            <a:endParaRPr lang="en-NZ"/>
          </a:p>
        </p:txBody>
      </p:sp>
      <p:sp>
        <p:nvSpPr>
          <p:cNvPr id="5" name="Footer Placeholder 4">
            <a:extLst>
              <a:ext uri="{FF2B5EF4-FFF2-40B4-BE49-F238E27FC236}">
                <a16:creationId xmlns:a16="http://schemas.microsoft.com/office/drawing/2014/main" id="{14684562-8693-4603-F126-90C844B11EE2}"/>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E6E2A303-3B6D-0E96-E2FA-8D19C5E3D493}"/>
              </a:ext>
            </a:extLst>
          </p:cNvPr>
          <p:cNvSpPr>
            <a:spLocks noGrp="1"/>
          </p:cNvSpPr>
          <p:nvPr>
            <p:ph type="sldNum" sz="quarter" idx="12"/>
          </p:nvPr>
        </p:nvSpPr>
        <p:spPr/>
        <p:txBody>
          <a:bodyPr/>
          <a:lstStyle/>
          <a:p>
            <a:fld id="{4FDA1B77-F9FE-40AD-AC84-5AC0D9E6801B}" type="slidenum">
              <a:rPr lang="en-NZ" smtClean="0"/>
              <a:t>‹#›</a:t>
            </a:fld>
            <a:endParaRPr lang="en-NZ"/>
          </a:p>
        </p:txBody>
      </p:sp>
    </p:spTree>
    <p:extLst>
      <p:ext uri="{BB962C8B-B14F-4D97-AF65-F5344CB8AC3E}">
        <p14:creationId xmlns:p14="http://schemas.microsoft.com/office/powerpoint/2010/main" val="2278726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385A77-C7BA-225F-2E99-18D4D328C8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3D7AEE3D-970F-E865-4F36-8395D4F877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2B17BCC-323B-306E-D29F-1467F3E5FA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A38FB3-4A6C-42E5-BED1-F93A92E22486}" type="datetimeFigureOut">
              <a:rPr lang="en-NZ" smtClean="0"/>
              <a:t>28/08/2026</a:t>
            </a:fld>
            <a:endParaRPr lang="en-NZ"/>
          </a:p>
        </p:txBody>
      </p:sp>
      <p:sp>
        <p:nvSpPr>
          <p:cNvPr id="5" name="Footer Placeholder 4">
            <a:extLst>
              <a:ext uri="{FF2B5EF4-FFF2-40B4-BE49-F238E27FC236}">
                <a16:creationId xmlns:a16="http://schemas.microsoft.com/office/drawing/2014/main" id="{D3791003-5CB1-9CC0-1FC6-656B8E684B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5A18C599-1FD5-13A6-C878-3A69F3CDEB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DA1B77-F9FE-40AD-AC84-5AC0D9E6801B}" type="slidenum">
              <a:rPr lang="en-NZ" smtClean="0"/>
              <a:t>‹#›</a:t>
            </a:fld>
            <a:endParaRPr lang="en-NZ"/>
          </a:p>
        </p:txBody>
      </p:sp>
    </p:spTree>
    <p:extLst>
      <p:ext uri="{BB962C8B-B14F-4D97-AF65-F5344CB8AC3E}">
        <p14:creationId xmlns:p14="http://schemas.microsoft.com/office/powerpoint/2010/main" val="1809993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d1eeaae3-2f7b-4197-8ff7-ed0c2dd3ea6e">
            <a:hlinkClick r:id="" action="ppaction://media"/>
            <a:extLst>
              <a:ext uri="{FF2B5EF4-FFF2-40B4-BE49-F238E27FC236}">
                <a16:creationId xmlns:a16="http://schemas.microsoft.com/office/drawing/2014/main" id="{02FAB8BE-8D19-4574-020C-DCEDB55D360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290" y="22860"/>
            <a:ext cx="12192000" cy="6858000"/>
          </a:xfrm>
          <a:prstGeom prst="rect">
            <a:avLst/>
          </a:prstGeom>
        </p:spPr>
      </p:pic>
      <p:sp>
        <p:nvSpPr>
          <p:cNvPr id="6" name="TextBox 5">
            <a:extLst>
              <a:ext uri="{FF2B5EF4-FFF2-40B4-BE49-F238E27FC236}">
                <a16:creationId xmlns:a16="http://schemas.microsoft.com/office/drawing/2014/main" id="{4526A8F8-887A-A4D5-542F-0B7D8E329C74}"/>
              </a:ext>
            </a:extLst>
          </p:cNvPr>
          <p:cNvSpPr txBox="1"/>
          <p:nvPr/>
        </p:nvSpPr>
        <p:spPr>
          <a:xfrm>
            <a:off x="856424" y="-1"/>
            <a:ext cx="11335576" cy="6858000"/>
          </a:xfrm>
          <a:custGeom>
            <a:avLst/>
            <a:gdLst/>
            <a:ahLst/>
            <a:cxnLst/>
            <a:rect l="l" t="t" r="r" b="b"/>
            <a:pathLst>
              <a:path w="11335576" h="6858000">
                <a:moveTo>
                  <a:pt x="2565156" y="4627042"/>
                </a:moveTo>
                <a:lnTo>
                  <a:pt x="2406472" y="5086014"/>
                </a:lnTo>
                <a:lnTo>
                  <a:pt x="2726685" y="5086014"/>
                </a:lnTo>
                <a:lnTo>
                  <a:pt x="2565867" y="4627042"/>
                </a:lnTo>
                <a:close/>
                <a:moveTo>
                  <a:pt x="7395712" y="4605695"/>
                </a:moveTo>
                <a:lnTo>
                  <a:pt x="7498891" y="4605695"/>
                </a:lnTo>
                <a:cubicBezTo>
                  <a:pt x="7523085" y="4605695"/>
                  <a:pt x="7542653" y="4606406"/>
                  <a:pt x="7557597" y="4607829"/>
                </a:cubicBezTo>
                <a:cubicBezTo>
                  <a:pt x="7572540" y="4609253"/>
                  <a:pt x="7585942" y="4611625"/>
                  <a:pt x="7597801" y="4614945"/>
                </a:cubicBezTo>
                <a:cubicBezTo>
                  <a:pt x="7635752" y="4625856"/>
                  <a:pt x="7662793" y="4643764"/>
                  <a:pt x="7678922" y="4668670"/>
                </a:cubicBezTo>
                <a:cubicBezTo>
                  <a:pt x="7695051" y="4693575"/>
                  <a:pt x="7703116" y="4724055"/>
                  <a:pt x="7703116" y="4760109"/>
                </a:cubicBezTo>
                <a:cubicBezTo>
                  <a:pt x="7703116" y="4782405"/>
                  <a:pt x="7699439" y="4803041"/>
                  <a:pt x="7692086" y="4822017"/>
                </a:cubicBezTo>
                <a:cubicBezTo>
                  <a:pt x="7684733" y="4840992"/>
                  <a:pt x="7673229" y="4857477"/>
                  <a:pt x="7657574" y="4871472"/>
                </a:cubicBezTo>
                <a:cubicBezTo>
                  <a:pt x="7641919" y="4885466"/>
                  <a:pt x="7622351" y="4896377"/>
                  <a:pt x="7598869" y="4904205"/>
                </a:cubicBezTo>
                <a:cubicBezTo>
                  <a:pt x="7575386" y="4912032"/>
                  <a:pt x="7547516" y="4915946"/>
                  <a:pt x="7515258" y="4915946"/>
                </a:cubicBezTo>
                <a:lnTo>
                  <a:pt x="7395712" y="4915946"/>
                </a:lnTo>
                <a:close/>
                <a:moveTo>
                  <a:pt x="9147660" y="4504650"/>
                </a:moveTo>
                <a:cubicBezTo>
                  <a:pt x="9136749" y="4504650"/>
                  <a:pt x="9126431" y="4508326"/>
                  <a:pt x="9116706" y="4515679"/>
                </a:cubicBezTo>
                <a:cubicBezTo>
                  <a:pt x="9106981" y="4523032"/>
                  <a:pt x="9102118" y="4535959"/>
                  <a:pt x="9102118" y="4554461"/>
                </a:cubicBezTo>
                <a:lnTo>
                  <a:pt x="9102118" y="5375629"/>
                </a:lnTo>
                <a:cubicBezTo>
                  <a:pt x="9102118" y="5394130"/>
                  <a:pt x="9106981" y="5407058"/>
                  <a:pt x="9116706" y="5414411"/>
                </a:cubicBezTo>
                <a:cubicBezTo>
                  <a:pt x="9126431" y="5421764"/>
                  <a:pt x="9136749" y="5425440"/>
                  <a:pt x="9147660" y="5425440"/>
                </a:cubicBezTo>
                <a:lnTo>
                  <a:pt x="9589554" y="5425440"/>
                </a:lnTo>
                <a:cubicBezTo>
                  <a:pt x="9593349" y="5425440"/>
                  <a:pt x="9596788" y="5424491"/>
                  <a:pt x="9599871" y="5422594"/>
                </a:cubicBezTo>
                <a:cubicBezTo>
                  <a:pt x="9602955" y="5420696"/>
                  <a:pt x="9605683" y="5417613"/>
                  <a:pt x="9608055" y="5413343"/>
                </a:cubicBezTo>
                <a:cubicBezTo>
                  <a:pt x="9610427" y="5409074"/>
                  <a:pt x="9612087" y="5403737"/>
                  <a:pt x="9613036" y="5397333"/>
                </a:cubicBezTo>
                <a:cubicBezTo>
                  <a:pt x="9613985" y="5390928"/>
                  <a:pt x="9614459" y="5383457"/>
                  <a:pt x="9614459" y="5374918"/>
                </a:cubicBezTo>
                <a:cubicBezTo>
                  <a:pt x="9614459" y="5365430"/>
                  <a:pt x="9613985" y="5357484"/>
                  <a:pt x="9613036" y="5351080"/>
                </a:cubicBezTo>
                <a:cubicBezTo>
                  <a:pt x="9612087" y="5344675"/>
                  <a:pt x="9610427" y="5339457"/>
                  <a:pt x="9608055" y="5335425"/>
                </a:cubicBezTo>
                <a:cubicBezTo>
                  <a:pt x="9605683" y="5331392"/>
                  <a:pt x="9602955" y="5328427"/>
                  <a:pt x="9599871" y="5326530"/>
                </a:cubicBezTo>
                <a:cubicBezTo>
                  <a:pt x="9596788" y="5324632"/>
                  <a:pt x="9593349" y="5323684"/>
                  <a:pt x="9589554" y="5323684"/>
                </a:cubicBezTo>
                <a:lnTo>
                  <a:pt x="9224511" y="5323684"/>
                </a:lnTo>
                <a:lnTo>
                  <a:pt x="9224511" y="4994220"/>
                </a:lnTo>
                <a:lnTo>
                  <a:pt x="9533338" y="4994220"/>
                </a:lnTo>
                <a:cubicBezTo>
                  <a:pt x="9537133" y="4994220"/>
                  <a:pt x="9540573" y="4993390"/>
                  <a:pt x="9543656" y="4991730"/>
                </a:cubicBezTo>
                <a:cubicBezTo>
                  <a:pt x="9546740" y="4990069"/>
                  <a:pt x="9549349" y="4987342"/>
                  <a:pt x="9551484" y="4983546"/>
                </a:cubicBezTo>
                <a:cubicBezTo>
                  <a:pt x="9553618" y="4979751"/>
                  <a:pt x="9555160" y="4974770"/>
                  <a:pt x="9556109" y="4968603"/>
                </a:cubicBezTo>
                <a:cubicBezTo>
                  <a:pt x="9557058" y="4962436"/>
                  <a:pt x="9557532" y="4955083"/>
                  <a:pt x="9557532" y="4946544"/>
                </a:cubicBezTo>
                <a:cubicBezTo>
                  <a:pt x="9557532" y="4937531"/>
                  <a:pt x="9557058" y="4929703"/>
                  <a:pt x="9556109" y="4923062"/>
                </a:cubicBezTo>
                <a:cubicBezTo>
                  <a:pt x="9555160" y="4916420"/>
                  <a:pt x="9553618" y="4911202"/>
                  <a:pt x="9551484" y="4907407"/>
                </a:cubicBezTo>
                <a:cubicBezTo>
                  <a:pt x="9549349" y="4903612"/>
                  <a:pt x="9546740" y="4900647"/>
                  <a:pt x="9543656" y="4898512"/>
                </a:cubicBezTo>
                <a:cubicBezTo>
                  <a:pt x="9540573" y="4896377"/>
                  <a:pt x="9537133" y="4895310"/>
                  <a:pt x="9533338" y="4895310"/>
                </a:cubicBezTo>
                <a:lnTo>
                  <a:pt x="9224511" y="4895310"/>
                </a:lnTo>
                <a:lnTo>
                  <a:pt x="9224511" y="4606406"/>
                </a:lnTo>
                <a:lnTo>
                  <a:pt x="9584572" y="4606406"/>
                </a:lnTo>
                <a:cubicBezTo>
                  <a:pt x="9588368" y="4606406"/>
                  <a:pt x="9591807" y="4605458"/>
                  <a:pt x="9594890" y="4603560"/>
                </a:cubicBezTo>
                <a:cubicBezTo>
                  <a:pt x="9597974" y="4601662"/>
                  <a:pt x="9600464" y="4598697"/>
                  <a:pt x="9602362" y="4594665"/>
                </a:cubicBezTo>
                <a:cubicBezTo>
                  <a:pt x="9604260" y="4590633"/>
                  <a:pt x="9605801" y="4585415"/>
                  <a:pt x="9606987" y="4579010"/>
                </a:cubicBezTo>
                <a:cubicBezTo>
                  <a:pt x="9608173" y="4572606"/>
                  <a:pt x="9608766" y="4565134"/>
                  <a:pt x="9608766" y="4556595"/>
                </a:cubicBezTo>
                <a:cubicBezTo>
                  <a:pt x="9608766" y="4547108"/>
                  <a:pt x="9608173" y="4539162"/>
                  <a:pt x="9606987" y="4532757"/>
                </a:cubicBezTo>
                <a:cubicBezTo>
                  <a:pt x="9605801" y="4526353"/>
                  <a:pt x="9604260" y="4521016"/>
                  <a:pt x="9602362" y="4516747"/>
                </a:cubicBezTo>
                <a:cubicBezTo>
                  <a:pt x="9600464" y="4512477"/>
                  <a:pt x="9597974" y="4509394"/>
                  <a:pt x="9594890" y="4507496"/>
                </a:cubicBezTo>
                <a:cubicBezTo>
                  <a:pt x="9591807" y="4505598"/>
                  <a:pt x="9588368" y="4504650"/>
                  <a:pt x="9584572" y="4504650"/>
                </a:cubicBezTo>
                <a:close/>
                <a:moveTo>
                  <a:pt x="7318860" y="4504650"/>
                </a:moveTo>
                <a:cubicBezTo>
                  <a:pt x="7307949" y="4504650"/>
                  <a:pt x="7297631" y="4508326"/>
                  <a:pt x="7287906" y="4515679"/>
                </a:cubicBezTo>
                <a:cubicBezTo>
                  <a:pt x="7278181" y="4523032"/>
                  <a:pt x="7273319" y="4535959"/>
                  <a:pt x="7273319" y="4554461"/>
                </a:cubicBezTo>
                <a:lnTo>
                  <a:pt x="7273319" y="5406939"/>
                </a:lnTo>
                <a:cubicBezTo>
                  <a:pt x="7273319" y="5410734"/>
                  <a:pt x="7274268" y="5414055"/>
                  <a:pt x="7276165" y="5416901"/>
                </a:cubicBezTo>
                <a:cubicBezTo>
                  <a:pt x="7278063" y="5419747"/>
                  <a:pt x="7281384" y="5422001"/>
                  <a:pt x="7286127" y="5423661"/>
                </a:cubicBezTo>
                <a:cubicBezTo>
                  <a:pt x="7290871" y="5425322"/>
                  <a:pt x="7297157" y="5426745"/>
                  <a:pt x="7304984" y="5427931"/>
                </a:cubicBezTo>
                <a:cubicBezTo>
                  <a:pt x="7312812" y="5429117"/>
                  <a:pt x="7322655" y="5429710"/>
                  <a:pt x="7334515" y="5429710"/>
                </a:cubicBezTo>
                <a:cubicBezTo>
                  <a:pt x="7346375" y="5429710"/>
                  <a:pt x="7356219" y="5429117"/>
                  <a:pt x="7364046" y="5427931"/>
                </a:cubicBezTo>
                <a:cubicBezTo>
                  <a:pt x="7371873" y="5426745"/>
                  <a:pt x="7378040" y="5425322"/>
                  <a:pt x="7382547" y="5423661"/>
                </a:cubicBezTo>
                <a:cubicBezTo>
                  <a:pt x="7387054" y="5422001"/>
                  <a:pt x="7390375" y="5419747"/>
                  <a:pt x="7392509" y="5416901"/>
                </a:cubicBezTo>
                <a:cubicBezTo>
                  <a:pt x="7394644" y="5414055"/>
                  <a:pt x="7395712" y="5410734"/>
                  <a:pt x="7395712" y="5406939"/>
                </a:cubicBezTo>
                <a:lnTo>
                  <a:pt x="7395712" y="5014856"/>
                </a:lnTo>
                <a:lnTo>
                  <a:pt x="7477544" y="5014856"/>
                </a:lnTo>
                <a:cubicBezTo>
                  <a:pt x="7505533" y="5014856"/>
                  <a:pt x="7529489" y="5019007"/>
                  <a:pt x="7549413" y="5027309"/>
                </a:cubicBezTo>
                <a:cubicBezTo>
                  <a:pt x="7569338" y="5035610"/>
                  <a:pt x="7586653" y="5047233"/>
                  <a:pt x="7601359" y="5062176"/>
                </a:cubicBezTo>
                <a:cubicBezTo>
                  <a:pt x="7616065" y="5077120"/>
                  <a:pt x="7628755" y="5094909"/>
                  <a:pt x="7639429" y="5115545"/>
                </a:cubicBezTo>
                <a:cubicBezTo>
                  <a:pt x="7650103" y="5136181"/>
                  <a:pt x="7660421" y="5158833"/>
                  <a:pt x="7670383" y="5183501"/>
                </a:cubicBezTo>
                <a:lnTo>
                  <a:pt x="7755061" y="5400535"/>
                </a:lnTo>
                <a:cubicBezTo>
                  <a:pt x="7756959" y="5406227"/>
                  <a:pt x="7759212" y="5410971"/>
                  <a:pt x="7761821" y="5414766"/>
                </a:cubicBezTo>
                <a:cubicBezTo>
                  <a:pt x="7764431" y="5418561"/>
                  <a:pt x="7768107" y="5421526"/>
                  <a:pt x="7772851" y="5423661"/>
                </a:cubicBezTo>
                <a:cubicBezTo>
                  <a:pt x="7777595" y="5425796"/>
                  <a:pt x="7783881" y="5427338"/>
                  <a:pt x="7791708" y="5428286"/>
                </a:cubicBezTo>
                <a:cubicBezTo>
                  <a:pt x="7799535" y="5429235"/>
                  <a:pt x="7809616" y="5429710"/>
                  <a:pt x="7821950" y="5429710"/>
                </a:cubicBezTo>
                <a:cubicBezTo>
                  <a:pt x="7836182" y="5429710"/>
                  <a:pt x="7847567" y="5429235"/>
                  <a:pt x="7856106" y="5428286"/>
                </a:cubicBezTo>
                <a:cubicBezTo>
                  <a:pt x="7864645" y="5427338"/>
                  <a:pt x="7871287" y="5425915"/>
                  <a:pt x="7876031" y="5424017"/>
                </a:cubicBezTo>
                <a:cubicBezTo>
                  <a:pt x="7880775" y="5422119"/>
                  <a:pt x="7883858" y="5419747"/>
                  <a:pt x="7885281" y="5416901"/>
                </a:cubicBezTo>
                <a:cubicBezTo>
                  <a:pt x="7886705" y="5414055"/>
                  <a:pt x="7887416" y="5410734"/>
                  <a:pt x="7887416" y="5406939"/>
                </a:cubicBezTo>
                <a:cubicBezTo>
                  <a:pt x="7887416" y="5403144"/>
                  <a:pt x="7886467" y="5397807"/>
                  <a:pt x="7884570" y="5390928"/>
                </a:cubicBezTo>
                <a:cubicBezTo>
                  <a:pt x="7882672" y="5384050"/>
                  <a:pt x="7878403" y="5372071"/>
                  <a:pt x="7871761" y="5354993"/>
                </a:cubicBezTo>
                <a:lnTo>
                  <a:pt x="7789217" y="5152192"/>
                </a:lnTo>
                <a:cubicBezTo>
                  <a:pt x="7779730" y="5128947"/>
                  <a:pt x="7770242" y="5108073"/>
                  <a:pt x="7760754" y="5089572"/>
                </a:cubicBezTo>
                <a:cubicBezTo>
                  <a:pt x="7751266" y="5071071"/>
                  <a:pt x="7741186" y="5054705"/>
                  <a:pt x="7730512" y="5040473"/>
                </a:cubicBezTo>
                <a:cubicBezTo>
                  <a:pt x="7719838" y="5026241"/>
                  <a:pt x="7708334" y="5014026"/>
                  <a:pt x="7696000" y="5003827"/>
                </a:cubicBezTo>
                <a:cubicBezTo>
                  <a:pt x="7683666" y="4993627"/>
                  <a:pt x="7669908" y="4985207"/>
                  <a:pt x="7654728" y="4978565"/>
                </a:cubicBezTo>
                <a:cubicBezTo>
                  <a:pt x="7681768" y="4969077"/>
                  <a:pt x="7706199" y="4957455"/>
                  <a:pt x="7728021" y="4943698"/>
                </a:cubicBezTo>
                <a:cubicBezTo>
                  <a:pt x="7749843" y="4929940"/>
                  <a:pt x="7768582" y="4913693"/>
                  <a:pt x="7784236" y="4894954"/>
                </a:cubicBezTo>
                <a:cubicBezTo>
                  <a:pt x="7799891" y="4876216"/>
                  <a:pt x="7811870" y="4854631"/>
                  <a:pt x="7820171" y="4830200"/>
                </a:cubicBezTo>
                <a:cubicBezTo>
                  <a:pt x="7828473" y="4805769"/>
                  <a:pt x="7832624" y="4778135"/>
                  <a:pt x="7832624" y="4747300"/>
                </a:cubicBezTo>
                <a:cubicBezTo>
                  <a:pt x="7832624" y="4715516"/>
                  <a:pt x="7827999" y="4686460"/>
                  <a:pt x="7818748" y="4660131"/>
                </a:cubicBezTo>
                <a:cubicBezTo>
                  <a:pt x="7809498" y="4633802"/>
                  <a:pt x="7795622" y="4610439"/>
                  <a:pt x="7777121" y="4590040"/>
                </a:cubicBezTo>
                <a:cubicBezTo>
                  <a:pt x="7758619" y="4569641"/>
                  <a:pt x="7735730" y="4552800"/>
                  <a:pt x="7708453" y="4539517"/>
                </a:cubicBezTo>
                <a:cubicBezTo>
                  <a:pt x="7681175" y="4526234"/>
                  <a:pt x="7649747" y="4516509"/>
                  <a:pt x="7614168" y="4510342"/>
                </a:cubicBezTo>
                <a:cubicBezTo>
                  <a:pt x="7601834" y="4508919"/>
                  <a:pt x="7587958" y="4507615"/>
                  <a:pt x="7572540" y="4506429"/>
                </a:cubicBezTo>
                <a:cubicBezTo>
                  <a:pt x="7557122" y="4505243"/>
                  <a:pt x="7537791" y="4504650"/>
                  <a:pt x="7514546" y="4504650"/>
                </a:cubicBezTo>
                <a:close/>
                <a:moveTo>
                  <a:pt x="5661510" y="4504650"/>
                </a:moveTo>
                <a:lnTo>
                  <a:pt x="6098423" y="4504650"/>
                </a:lnTo>
                <a:cubicBezTo>
                  <a:pt x="6102218" y="4504650"/>
                  <a:pt x="6105658" y="4505598"/>
                  <a:pt x="6108741" y="4507496"/>
                </a:cubicBezTo>
                <a:cubicBezTo>
                  <a:pt x="6111825" y="4509394"/>
                  <a:pt x="6114315" y="4512477"/>
                  <a:pt x="6116213" y="4516747"/>
                </a:cubicBezTo>
                <a:cubicBezTo>
                  <a:pt x="6118110" y="4521016"/>
                  <a:pt x="6119652" y="4526353"/>
                  <a:pt x="6120838" y="4532757"/>
                </a:cubicBezTo>
                <a:cubicBezTo>
                  <a:pt x="6122024" y="4539162"/>
                  <a:pt x="6122617" y="4547108"/>
                  <a:pt x="6122617" y="4556595"/>
                </a:cubicBezTo>
                <a:cubicBezTo>
                  <a:pt x="6122617" y="4565134"/>
                  <a:pt x="6122024" y="4572606"/>
                  <a:pt x="6120838" y="4579010"/>
                </a:cubicBezTo>
                <a:cubicBezTo>
                  <a:pt x="6119652" y="4585415"/>
                  <a:pt x="6118110" y="4590633"/>
                  <a:pt x="6116213" y="4594665"/>
                </a:cubicBezTo>
                <a:cubicBezTo>
                  <a:pt x="6114315" y="4598697"/>
                  <a:pt x="6111825" y="4601662"/>
                  <a:pt x="6108741" y="4603560"/>
                </a:cubicBezTo>
                <a:cubicBezTo>
                  <a:pt x="6105658" y="4605458"/>
                  <a:pt x="6102218" y="4606406"/>
                  <a:pt x="6098423" y="4606406"/>
                </a:cubicBezTo>
                <a:lnTo>
                  <a:pt x="5738362" y="4606406"/>
                </a:lnTo>
                <a:lnTo>
                  <a:pt x="5738362" y="4895310"/>
                </a:lnTo>
                <a:lnTo>
                  <a:pt x="6047189" y="4895310"/>
                </a:lnTo>
                <a:cubicBezTo>
                  <a:pt x="6050984" y="4895310"/>
                  <a:pt x="6054424" y="4896377"/>
                  <a:pt x="6057507" y="4898512"/>
                </a:cubicBezTo>
                <a:cubicBezTo>
                  <a:pt x="6060591" y="4900647"/>
                  <a:pt x="6063200" y="4903612"/>
                  <a:pt x="6065335" y="4907407"/>
                </a:cubicBezTo>
                <a:cubicBezTo>
                  <a:pt x="6067469" y="4911202"/>
                  <a:pt x="6069011" y="4916420"/>
                  <a:pt x="6069960" y="4923062"/>
                </a:cubicBezTo>
                <a:cubicBezTo>
                  <a:pt x="6070909" y="4929703"/>
                  <a:pt x="6071383" y="4937531"/>
                  <a:pt x="6071383" y="4946544"/>
                </a:cubicBezTo>
                <a:cubicBezTo>
                  <a:pt x="6071383" y="4955083"/>
                  <a:pt x="6070909" y="4962436"/>
                  <a:pt x="6069960" y="4968603"/>
                </a:cubicBezTo>
                <a:cubicBezTo>
                  <a:pt x="6069011" y="4974770"/>
                  <a:pt x="6067469" y="4979751"/>
                  <a:pt x="6065335" y="4983546"/>
                </a:cubicBezTo>
                <a:cubicBezTo>
                  <a:pt x="6063200" y="4987342"/>
                  <a:pt x="6060591" y="4990069"/>
                  <a:pt x="6057507" y="4991730"/>
                </a:cubicBezTo>
                <a:cubicBezTo>
                  <a:pt x="6054424" y="4993390"/>
                  <a:pt x="6050984" y="4994220"/>
                  <a:pt x="6047189" y="4994220"/>
                </a:cubicBezTo>
                <a:lnTo>
                  <a:pt x="5738362" y="4994220"/>
                </a:lnTo>
                <a:lnTo>
                  <a:pt x="5738362" y="5323684"/>
                </a:lnTo>
                <a:lnTo>
                  <a:pt x="5738532" y="5323684"/>
                </a:lnTo>
                <a:lnTo>
                  <a:pt x="5718865" y="5343372"/>
                </a:lnTo>
                <a:lnTo>
                  <a:pt x="5645726" y="5419816"/>
                </a:lnTo>
                <a:lnTo>
                  <a:pt x="5630556" y="5414411"/>
                </a:lnTo>
                <a:cubicBezTo>
                  <a:pt x="5620831" y="5407058"/>
                  <a:pt x="5615969" y="5394130"/>
                  <a:pt x="5615969" y="5375629"/>
                </a:cubicBezTo>
                <a:lnTo>
                  <a:pt x="5615969" y="4554461"/>
                </a:lnTo>
                <a:cubicBezTo>
                  <a:pt x="5615969" y="4535959"/>
                  <a:pt x="5620831" y="4523032"/>
                  <a:pt x="5630556" y="4515679"/>
                </a:cubicBezTo>
                <a:cubicBezTo>
                  <a:pt x="5640281" y="4508326"/>
                  <a:pt x="5650599" y="4504650"/>
                  <a:pt x="5661510" y="4504650"/>
                </a:cubicBezTo>
                <a:close/>
                <a:moveTo>
                  <a:pt x="4118460" y="4504650"/>
                </a:moveTo>
                <a:lnTo>
                  <a:pt x="4555373" y="4504650"/>
                </a:lnTo>
                <a:cubicBezTo>
                  <a:pt x="4559168" y="4504650"/>
                  <a:pt x="4562607" y="4505598"/>
                  <a:pt x="4565691" y="4507496"/>
                </a:cubicBezTo>
                <a:cubicBezTo>
                  <a:pt x="4568775" y="4509394"/>
                  <a:pt x="4571265" y="4512477"/>
                  <a:pt x="4573163" y="4516747"/>
                </a:cubicBezTo>
                <a:cubicBezTo>
                  <a:pt x="4575060" y="4521016"/>
                  <a:pt x="4576602" y="4526353"/>
                  <a:pt x="4577788" y="4532757"/>
                </a:cubicBezTo>
                <a:cubicBezTo>
                  <a:pt x="4578974" y="4539162"/>
                  <a:pt x="4579567" y="4547108"/>
                  <a:pt x="4579567" y="4556595"/>
                </a:cubicBezTo>
                <a:cubicBezTo>
                  <a:pt x="4579567" y="4565134"/>
                  <a:pt x="4578974" y="4572606"/>
                  <a:pt x="4577788" y="4579010"/>
                </a:cubicBezTo>
                <a:cubicBezTo>
                  <a:pt x="4576602" y="4585415"/>
                  <a:pt x="4575060" y="4590633"/>
                  <a:pt x="4573163" y="4594665"/>
                </a:cubicBezTo>
                <a:cubicBezTo>
                  <a:pt x="4571265" y="4598697"/>
                  <a:pt x="4568775" y="4601662"/>
                  <a:pt x="4565691" y="4603560"/>
                </a:cubicBezTo>
                <a:cubicBezTo>
                  <a:pt x="4562607" y="4605458"/>
                  <a:pt x="4559168" y="4606406"/>
                  <a:pt x="4555373" y="4606406"/>
                </a:cubicBezTo>
                <a:lnTo>
                  <a:pt x="4195312" y="4606406"/>
                </a:lnTo>
                <a:lnTo>
                  <a:pt x="4195312" y="4895310"/>
                </a:lnTo>
                <a:lnTo>
                  <a:pt x="4504139" y="4895310"/>
                </a:lnTo>
                <a:cubicBezTo>
                  <a:pt x="4507934" y="4895310"/>
                  <a:pt x="4511374" y="4896377"/>
                  <a:pt x="4514457" y="4898512"/>
                </a:cubicBezTo>
                <a:cubicBezTo>
                  <a:pt x="4517541" y="4900647"/>
                  <a:pt x="4520150" y="4903612"/>
                  <a:pt x="4522285" y="4907407"/>
                </a:cubicBezTo>
                <a:cubicBezTo>
                  <a:pt x="4524419" y="4911202"/>
                  <a:pt x="4525961" y="4916420"/>
                  <a:pt x="4526910" y="4923062"/>
                </a:cubicBezTo>
                <a:cubicBezTo>
                  <a:pt x="4527859" y="4929703"/>
                  <a:pt x="4528333" y="4937531"/>
                  <a:pt x="4528333" y="4946544"/>
                </a:cubicBezTo>
                <a:cubicBezTo>
                  <a:pt x="4528333" y="4955083"/>
                  <a:pt x="4527859" y="4962436"/>
                  <a:pt x="4526910" y="4968603"/>
                </a:cubicBezTo>
                <a:cubicBezTo>
                  <a:pt x="4525961" y="4974770"/>
                  <a:pt x="4524419" y="4979751"/>
                  <a:pt x="4522285" y="4983546"/>
                </a:cubicBezTo>
                <a:cubicBezTo>
                  <a:pt x="4520150" y="4987342"/>
                  <a:pt x="4517541" y="4990069"/>
                  <a:pt x="4514457" y="4991730"/>
                </a:cubicBezTo>
                <a:cubicBezTo>
                  <a:pt x="4511374" y="4993390"/>
                  <a:pt x="4507934" y="4994220"/>
                  <a:pt x="4504139" y="4994220"/>
                </a:cubicBezTo>
                <a:lnTo>
                  <a:pt x="4195312" y="4994220"/>
                </a:lnTo>
                <a:lnTo>
                  <a:pt x="4195312" y="5323684"/>
                </a:lnTo>
                <a:lnTo>
                  <a:pt x="4560354" y="5323684"/>
                </a:lnTo>
                <a:cubicBezTo>
                  <a:pt x="4564149" y="5323684"/>
                  <a:pt x="4567588" y="5324632"/>
                  <a:pt x="4570672" y="5326530"/>
                </a:cubicBezTo>
                <a:cubicBezTo>
                  <a:pt x="4573756" y="5328427"/>
                  <a:pt x="4576484" y="5331392"/>
                  <a:pt x="4578856" y="5335425"/>
                </a:cubicBezTo>
                <a:cubicBezTo>
                  <a:pt x="4581227" y="5339457"/>
                  <a:pt x="4582888" y="5344675"/>
                  <a:pt x="4583837" y="5351080"/>
                </a:cubicBezTo>
                <a:cubicBezTo>
                  <a:pt x="4584785" y="5357484"/>
                  <a:pt x="4585260" y="5365430"/>
                  <a:pt x="4585260" y="5374918"/>
                </a:cubicBezTo>
                <a:cubicBezTo>
                  <a:pt x="4585260" y="5383457"/>
                  <a:pt x="4584785" y="5390928"/>
                  <a:pt x="4583837" y="5397333"/>
                </a:cubicBezTo>
                <a:cubicBezTo>
                  <a:pt x="4582888" y="5403737"/>
                  <a:pt x="4581227" y="5409074"/>
                  <a:pt x="4578856" y="5413343"/>
                </a:cubicBezTo>
                <a:cubicBezTo>
                  <a:pt x="4576484" y="5417613"/>
                  <a:pt x="4573756" y="5420696"/>
                  <a:pt x="4570672" y="5422594"/>
                </a:cubicBezTo>
                <a:cubicBezTo>
                  <a:pt x="4567588" y="5424491"/>
                  <a:pt x="4564149" y="5425440"/>
                  <a:pt x="4560354" y="5425440"/>
                </a:cubicBezTo>
                <a:lnTo>
                  <a:pt x="4118460" y="5425440"/>
                </a:lnTo>
                <a:cubicBezTo>
                  <a:pt x="4107549" y="5425440"/>
                  <a:pt x="4097231" y="5421764"/>
                  <a:pt x="4087507" y="5414411"/>
                </a:cubicBezTo>
                <a:cubicBezTo>
                  <a:pt x="4077781" y="5407058"/>
                  <a:pt x="4072919" y="5394130"/>
                  <a:pt x="4072919" y="5375629"/>
                </a:cubicBezTo>
                <a:lnTo>
                  <a:pt x="4072919" y="4554461"/>
                </a:lnTo>
                <a:cubicBezTo>
                  <a:pt x="4072919" y="4535959"/>
                  <a:pt x="4077781" y="4523032"/>
                  <a:pt x="4087507" y="4515679"/>
                </a:cubicBezTo>
                <a:cubicBezTo>
                  <a:pt x="4097231" y="4508326"/>
                  <a:pt x="4107549" y="4504650"/>
                  <a:pt x="4118460" y="4504650"/>
                </a:cubicBezTo>
                <a:close/>
                <a:moveTo>
                  <a:pt x="1622911" y="4504650"/>
                </a:moveTo>
                <a:lnTo>
                  <a:pt x="2059823" y="4504650"/>
                </a:lnTo>
                <a:cubicBezTo>
                  <a:pt x="2063619" y="4504650"/>
                  <a:pt x="2067058" y="4505598"/>
                  <a:pt x="2070141" y="4507496"/>
                </a:cubicBezTo>
                <a:cubicBezTo>
                  <a:pt x="2073225" y="4509394"/>
                  <a:pt x="2075715" y="4512477"/>
                  <a:pt x="2077613" y="4516747"/>
                </a:cubicBezTo>
                <a:cubicBezTo>
                  <a:pt x="2079511" y="4521016"/>
                  <a:pt x="2081053" y="4526353"/>
                  <a:pt x="2082238" y="4532757"/>
                </a:cubicBezTo>
                <a:cubicBezTo>
                  <a:pt x="2083425" y="4539162"/>
                  <a:pt x="2084017" y="4547108"/>
                  <a:pt x="2084017" y="4556595"/>
                </a:cubicBezTo>
                <a:cubicBezTo>
                  <a:pt x="2084017" y="4565134"/>
                  <a:pt x="2083425" y="4572606"/>
                  <a:pt x="2082238" y="4579010"/>
                </a:cubicBezTo>
                <a:cubicBezTo>
                  <a:pt x="2081053" y="4585415"/>
                  <a:pt x="2079511" y="4590633"/>
                  <a:pt x="2077613" y="4594665"/>
                </a:cubicBezTo>
                <a:cubicBezTo>
                  <a:pt x="2075715" y="4598697"/>
                  <a:pt x="2073225" y="4601662"/>
                  <a:pt x="2070141" y="4603560"/>
                </a:cubicBezTo>
                <a:cubicBezTo>
                  <a:pt x="2067058" y="4605458"/>
                  <a:pt x="2063619" y="4606406"/>
                  <a:pt x="2059823" y="4606406"/>
                </a:cubicBezTo>
                <a:lnTo>
                  <a:pt x="1699761" y="4606406"/>
                </a:lnTo>
                <a:lnTo>
                  <a:pt x="1699761" y="4895310"/>
                </a:lnTo>
                <a:lnTo>
                  <a:pt x="2008590" y="4895310"/>
                </a:lnTo>
                <a:cubicBezTo>
                  <a:pt x="2012385" y="4895310"/>
                  <a:pt x="2015823" y="4896377"/>
                  <a:pt x="2018908" y="4898512"/>
                </a:cubicBezTo>
                <a:cubicBezTo>
                  <a:pt x="2021991" y="4900647"/>
                  <a:pt x="2024600" y="4903612"/>
                  <a:pt x="2026735" y="4907407"/>
                </a:cubicBezTo>
                <a:cubicBezTo>
                  <a:pt x="2028869" y="4911202"/>
                  <a:pt x="2030411" y="4916420"/>
                  <a:pt x="2031360" y="4923062"/>
                </a:cubicBezTo>
                <a:cubicBezTo>
                  <a:pt x="2032309" y="4929703"/>
                  <a:pt x="2032783" y="4937531"/>
                  <a:pt x="2032783" y="4946544"/>
                </a:cubicBezTo>
                <a:cubicBezTo>
                  <a:pt x="2032783" y="4955083"/>
                  <a:pt x="2032309" y="4962436"/>
                  <a:pt x="2031360" y="4968603"/>
                </a:cubicBezTo>
                <a:cubicBezTo>
                  <a:pt x="2030411" y="4974770"/>
                  <a:pt x="2028869" y="4979751"/>
                  <a:pt x="2026735" y="4983546"/>
                </a:cubicBezTo>
                <a:cubicBezTo>
                  <a:pt x="2024600" y="4987342"/>
                  <a:pt x="2021991" y="4990069"/>
                  <a:pt x="2018908" y="4991730"/>
                </a:cubicBezTo>
                <a:cubicBezTo>
                  <a:pt x="2015823" y="4993390"/>
                  <a:pt x="2012385" y="4994220"/>
                  <a:pt x="2008590" y="4994220"/>
                </a:cubicBezTo>
                <a:lnTo>
                  <a:pt x="1699761" y="4994220"/>
                </a:lnTo>
                <a:lnTo>
                  <a:pt x="1699761" y="5323684"/>
                </a:lnTo>
                <a:lnTo>
                  <a:pt x="2064805" y="5323684"/>
                </a:lnTo>
                <a:cubicBezTo>
                  <a:pt x="2068600" y="5323684"/>
                  <a:pt x="2072039" y="5324632"/>
                  <a:pt x="2075123" y="5326530"/>
                </a:cubicBezTo>
                <a:cubicBezTo>
                  <a:pt x="2078206" y="5328427"/>
                  <a:pt x="2080933" y="5331392"/>
                  <a:pt x="2083306" y="5335425"/>
                </a:cubicBezTo>
                <a:cubicBezTo>
                  <a:pt x="2085678" y="5339457"/>
                  <a:pt x="2087338" y="5344675"/>
                  <a:pt x="2088287" y="5351080"/>
                </a:cubicBezTo>
                <a:cubicBezTo>
                  <a:pt x="2089236" y="5357484"/>
                  <a:pt x="2089710" y="5365430"/>
                  <a:pt x="2089710" y="5374918"/>
                </a:cubicBezTo>
                <a:cubicBezTo>
                  <a:pt x="2089710" y="5383457"/>
                  <a:pt x="2089236" y="5390928"/>
                  <a:pt x="2088287" y="5397333"/>
                </a:cubicBezTo>
                <a:cubicBezTo>
                  <a:pt x="2087338" y="5403737"/>
                  <a:pt x="2085678" y="5409074"/>
                  <a:pt x="2083306" y="5413343"/>
                </a:cubicBezTo>
                <a:cubicBezTo>
                  <a:pt x="2080933" y="5417613"/>
                  <a:pt x="2078206" y="5420696"/>
                  <a:pt x="2075123" y="5422594"/>
                </a:cubicBezTo>
                <a:cubicBezTo>
                  <a:pt x="2072039" y="5424491"/>
                  <a:pt x="2068600" y="5425440"/>
                  <a:pt x="2064805" y="5425440"/>
                </a:cubicBezTo>
                <a:lnTo>
                  <a:pt x="1622911" y="5425440"/>
                </a:lnTo>
                <a:cubicBezTo>
                  <a:pt x="1612000" y="5425440"/>
                  <a:pt x="1601682" y="5421764"/>
                  <a:pt x="1591957" y="5414411"/>
                </a:cubicBezTo>
                <a:cubicBezTo>
                  <a:pt x="1582231" y="5407058"/>
                  <a:pt x="1577369" y="5394130"/>
                  <a:pt x="1577369" y="5375629"/>
                </a:cubicBezTo>
                <a:lnTo>
                  <a:pt x="1577369" y="4554461"/>
                </a:lnTo>
                <a:cubicBezTo>
                  <a:pt x="1577369" y="4535959"/>
                  <a:pt x="1582231" y="4523032"/>
                  <a:pt x="1591957" y="4515679"/>
                </a:cubicBezTo>
                <a:cubicBezTo>
                  <a:pt x="1601682" y="4508326"/>
                  <a:pt x="1612000" y="4504650"/>
                  <a:pt x="1622911" y="4504650"/>
                </a:cubicBezTo>
                <a:close/>
                <a:moveTo>
                  <a:pt x="8125090" y="4500380"/>
                </a:moveTo>
                <a:cubicBezTo>
                  <a:pt x="8114179" y="4500380"/>
                  <a:pt x="8104810" y="4500973"/>
                  <a:pt x="8096982" y="4502159"/>
                </a:cubicBezTo>
                <a:cubicBezTo>
                  <a:pt x="8089155" y="4503345"/>
                  <a:pt x="8082751" y="4504768"/>
                  <a:pt x="8077770" y="4506429"/>
                </a:cubicBezTo>
                <a:cubicBezTo>
                  <a:pt x="8072789" y="4508089"/>
                  <a:pt x="8069231" y="4510342"/>
                  <a:pt x="8067096" y="4513189"/>
                </a:cubicBezTo>
                <a:cubicBezTo>
                  <a:pt x="8064961" y="4516035"/>
                  <a:pt x="8063894" y="4519356"/>
                  <a:pt x="8063894" y="4523151"/>
                </a:cubicBezTo>
                <a:lnTo>
                  <a:pt x="8063894" y="5406939"/>
                </a:lnTo>
                <a:cubicBezTo>
                  <a:pt x="8063894" y="5410734"/>
                  <a:pt x="8064843" y="5414055"/>
                  <a:pt x="8066740" y="5416901"/>
                </a:cubicBezTo>
                <a:cubicBezTo>
                  <a:pt x="8068638" y="5419747"/>
                  <a:pt x="8071958" y="5422001"/>
                  <a:pt x="8076702" y="5423661"/>
                </a:cubicBezTo>
                <a:cubicBezTo>
                  <a:pt x="8081446" y="5425322"/>
                  <a:pt x="8087850" y="5426745"/>
                  <a:pt x="8095915" y="5427931"/>
                </a:cubicBezTo>
                <a:cubicBezTo>
                  <a:pt x="8103980" y="5429117"/>
                  <a:pt x="8113705" y="5429710"/>
                  <a:pt x="8125090" y="5429710"/>
                </a:cubicBezTo>
                <a:cubicBezTo>
                  <a:pt x="8136950" y="5429710"/>
                  <a:pt x="8146793" y="5429117"/>
                  <a:pt x="8154621" y="5427931"/>
                </a:cubicBezTo>
                <a:cubicBezTo>
                  <a:pt x="8162448" y="5426745"/>
                  <a:pt x="8168734" y="5425322"/>
                  <a:pt x="8173478" y="5423661"/>
                </a:cubicBezTo>
                <a:cubicBezTo>
                  <a:pt x="8178222" y="5422001"/>
                  <a:pt x="8181542" y="5419747"/>
                  <a:pt x="8183440" y="5416901"/>
                </a:cubicBezTo>
                <a:cubicBezTo>
                  <a:pt x="8185337" y="5414055"/>
                  <a:pt x="8186286" y="5410734"/>
                  <a:pt x="8186286" y="5406939"/>
                </a:cubicBezTo>
                <a:lnTo>
                  <a:pt x="8186286" y="4523151"/>
                </a:lnTo>
                <a:cubicBezTo>
                  <a:pt x="8186286" y="4519356"/>
                  <a:pt x="8185337" y="4516035"/>
                  <a:pt x="8183440" y="4513189"/>
                </a:cubicBezTo>
                <a:cubicBezTo>
                  <a:pt x="8181542" y="4510342"/>
                  <a:pt x="8178222" y="4508089"/>
                  <a:pt x="8173478" y="4506429"/>
                </a:cubicBezTo>
                <a:cubicBezTo>
                  <a:pt x="8168734" y="4504768"/>
                  <a:pt x="8162448" y="4503345"/>
                  <a:pt x="8154621" y="4502159"/>
                </a:cubicBezTo>
                <a:cubicBezTo>
                  <a:pt x="8146793" y="4500973"/>
                  <a:pt x="8136950" y="4500380"/>
                  <a:pt x="8125090" y="4500380"/>
                </a:cubicBezTo>
                <a:close/>
                <a:moveTo>
                  <a:pt x="6391540" y="4500380"/>
                </a:moveTo>
                <a:cubicBezTo>
                  <a:pt x="6403400" y="4500380"/>
                  <a:pt x="6413244" y="4500973"/>
                  <a:pt x="6421071" y="4502159"/>
                </a:cubicBezTo>
                <a:lnTo>
                  <a:pt x="6425682" y="4503203"/>
                </a:lnTo>
                <a:lnTo>
                  <a:pt x="6371623" y="4599147"/>
                </a:lnTo>
                <a:lnTo>
                  <a:pt x="6330344" y="4659712"/>
                </a:lnTo>
                <a:lnTo>
                  <a:pt x="6330344" y="4523151"/>
                </a:lnTo>
                <a:cubicBezTo>
                  <a:pt x="6330344" y="4519356"/>
                  <a:pt x="6331293" y="4516035"/>
                  <a:pt x="6333190" y="4513189"/>
                </a:cubicBezTo>
                <a:cubicBezTo>
                  <a:pt x="6335088" y="4510342"/>
                  <a:pt x="6338409" y="4508089"/>
                  <a:pt x="6343152" y="4506429"/>
                </a:cubicBezTo>
                <a:cubicBezTo>
                  <a:pt x="6347896" y="4504768"/>
                  <a:pt x="6354301" y="4503345"/>
                  <a:pt x="6362365" y="4502159"/>
                </a:cubicBezTo>
                <a:cubicBezTo>
                  <a:pt x="6370430" y="4500973"/>
                  <a:pt x="6380155" y="4500380"/>
                  <a:pt x="6391540" y="4500380"/>
                </a:cubicBezTo>
                <a:close/>
                <a:moveTo>
                  <a:pt x="4754561" y="4500380"/>
                </a:moveTo>
                <a:cubicBezTo>
                  <a:pt x="4767844" y="4500380"/>
                  <a:pt x="4778399" y="4500736"/>
                  <a:pt x="4786226" y="4501448"/>
                </a:cubicBezTo>
                <a:cubicBezTo>
                  <a:pt x="4794053" y="4502159"/>
                  <a:pt x="4800102" y="4503464"/>
                  <a:pt x="4804372" y="4505361"/>
                </a:cubicBezTo>
                <a:cubicBezTo>
                  <a:pt x="4808641" y="4507259"/>
                  <a:pt x="4811843" y="4509749"/>
                  <a:pt x="4813978" y="4512833"/>
                </a:cubicBezTo>
                <a:cubicBezTo>
                  <a:pt x="4816113" y="4515916"/>
                  <a:pt x="4818129" y="4519830"/>
                  <a:pt x="4820027" y="4524574"/>
                </a:cubicBezTo>
                <a:lnTo>
                  <a:pt x="5084025" y="5299490"/>
                </a:lnTo>
                <a:lnTo>
                  <a:pt x="5084736" y="5299490"/>
                </a:lnTo>
                <a:lnTo>
                  <a:pt x="5341618" y="4525997"/>
                </a:lnTo>
                <a:cubicBezTo>
                  <a:pt x="5343041" y="4520779"/>
                  <a:pt x="5344702" y="4516509"/>
                  <a:pt x="5346599" y="4513189"/>
                </a:cubicBezTo>
                <a:cubicBezTo>
                  <a:pt x="5348497" y="4509868"/>
                  <a:pt x="5351818" y="4507259"/>
                  <a:pt x="5356562" y="4505361"/>
                </a:cubicBezTo>
                <a:cubicBezTo>
                  <a:pt x="5361305" y="4503464"/>
                  <a:pt x="5367947" y="4502159"/>
                  <a:pt x="5376486" y="4501448"/>
                </a:cubicBezTo>
                <a:cubicBezTo>
                  <a:pt x="5385025" y="4500736"/>
                  <a:pt x="5396410" y="4500380"/>
                  <a:pt x="5410642" y="4500380"/>
                </a:cubicBezTo>
                <a:cubicBezTo>
                  <a:pt x="5425348" y="4500380"/>
                  <a:pt x="5436971" y="4500973"/>
                  <a:pt x="5445510" y="4502159"/>
                </a:cubicBezTo>
                <a:cubicBezTo>
                  <a:pt x="5454049" y="4503345"/>
                  <a:pt x="5459860" y="4505598"/>
                  <a:pt x="5462943" y="4508919"/>
                </a:cubicBezTo>
                <a:cubicBezTo>
                  <a:pt x="5466027" y="4512240"/>
                  <a:pt x="5467213" y="4517102"/>
                  <a:pt x="5466501" y="4523507"/>
                </a:cubicBezTo>
                <a:cubicBezTo>
                  <a:pt x="5465790" y="4529911"/>
                  <a:pt x="5463536" y="4538331"/>
                  <a:pt x="5459741" y="4548768"/>
                </a:cubicBezTo>
                <a:lnTo>
                  <a:pt x="5159452" y="5404093"/>
                </a:lnTo>
                <a:cubicBezTo>
                  <a:pt x="5157555" y="5409311"/>
                  <a:pt x="5154946" y="5413580"/>
                  <a:pt x="5151625" y="5416901"/>
                </a:cubicBezTo>
                <a:cubicBezTo>
                  <a:pt x="5148304" y="5420222"/>
                  <a:pt x="5143679" y="5422831"/>
                  <a:pt x="5137749" y="5424729"/>
                </a:cubicBezTo>
                <a:cubicBezTo>
                  <a:pt x="5131819" y="5426626"/>
                  <a:pt x="5124229" y="5427931"/>
                  <a:pt x="5114978" y="5428642"/>
                </a:cubicBezTo>
                <a:cubicBezTo>
                  <a:pt x="5105727" y="5429354"/>
                  <a:pt x="5094224" y="5429710"/>
                  <a:pt x="5080467" y="5429710"/>
                </a:cubicBezTo>
                <a:cubicBezTo>
                  <a:pt x="5070030" y="5429710"/>
                  <a:pt x="5060898" y="5429591"/>
                  <a:pt x="5053070" y="5429354"/>
                </a:cubicBezTo>
                <a:cubicBezTo>
                  <a:pt x="5045243" y="5429117"/>
                  <a:pt x="5038483" y="5428524"/>
                  <a:pt x="5032791" y="5427575"/>
                </a:cubicBezTo>
                <a:cubicBezTo>
                  <a:pt x="5027098" y="5426626"/>
                  <a:pt x="5022235" y="5425559"/>
                  <a:pt x="5018203" y="5424373"/>
                </a:cubicBezTo>
                <a:cubicBezTo>
                  <a:pt x="5014171" y="5423187"/>
                  <a:pt x="5010731" y="5421645"/>
                  <a:pt x="5007885" y="5419747"/>
                </a:cubicBezTo>
                <a:cubicBezTo>
                  <a:pt x="5005038" y="5417850"/>
                  <a:pt x="5002785" y="5415597"/>
                  <a:pt x="5001125" y="5412987"/>
                </a:cubicBezTo>
                <a:cubicBezTo>
                  <a:pt x="4999465" y="5410378"/>
                  <a:pt x="4997923" y="5407176"/>
                  <a:pt x="4996500" y="5403381"/>
                </a:cubicBezTo>
                <a:lnTo>
                  <a:pt x="4695499" y="4548056"/>
                </a:lnTo>
                <a:cubicBezTo>
                  <a:pt x="4691704" y="4537620"/>
                  <a:pt x="4689688" y="4529199"/>
                  <a:pt x="4689451" y="4522795"/>
                </a:cubicBezTo>
                <a:cubicBezTo>
                  <a:pt x="4689214" y="4516391"/>
                  <a:pt x="4691230" y="4511528"/>
                  <a:pt x="4695499" y="4508208"/>
                </a:cubicBezTo>
                <a:cubicBezTo>
                  <a:pt x="4699769" y="4504887"/>
                  <a:pt x="4706648" y="4502752"/>
                  <a:pt x="4716135" y="4501803"/>
                </a:cubicBezTo>
                <a:cubicBezTo>
                  <a:pt x="4725623" y="4500855"/>
                  <a:pt x="4738432" y="4500380"/>
                  <a:pt x="4754561" y="4500380"/>
                </a:cubicBezTo>
                <a:close/>
                <a:moveTo>
                  <a:pt x="3524515" y="4500380"/>
                </a:moveTo>
                <a:cubicBezTo>
                  <a:pt x="3536375" y="4500380"/>
                  <a:pt x="3546219" y="4500973"/>
                  <a:pt x="3554046" y="4502159"/>
                </a:cubicBezTo>
                <a:cubicBezTo>
                  <a:pt x="3561873" y="4503345"/>
                  <a:pt x="3568159" y="4504768"/>
                  <a:pt x="3572903" y="4506429"/>
                </a:cubicBezTo>
                <a:cubicBezTo>
                  <a:pt x="3577647" y="4508089"/>
                  <a:pt x="3580967" y="4510342"/>
                  <a:pt x="3582865" y="4513189"/>
                </a:cubicBezTo>
                <a:cubicBezTo>
                  <a:pt x="3584762" y="4516035"/>
                  <a:pt x="3585712" y="4519356"/>
                  <a:pt x="3585712" y="4523151"/>
                </a:cubicBezTo>
                <a:lnTo>
                  <a:pt x="3585712" y="5319414"/>
                </a:lnTo>
                <a:lnTo>
                  <a:pt x="3915886" y="5319414"/>
                </a:lnTo>
                <a:cubicBezTo>
                  <a:pt x="3920156" y="5319414"/>
                  <a:pt x="3923833" y="5320481"/>
                  <a:pt x="3926916" y="5322616"/>
                </a:cubicBezTo>
                <a:cubicBezTo>
                  <a:pt x="3930000" y="5324751"/>
                  <a:pt x="3932609" y="5327834"/>
                  <a:pt x="3934743" y="5331867"/>
                </a:cubicBezTo>
                <a:cubicBezTo>
                  <a:pt x="3936878" y="5335899"/>
                  <a:pt x="3938420" y="5341236"/>
                  <a:pt x="3939369" y="5347877"/>
                </a:cubicBezTo>
                <a:cubicBezTo>
                  <a:pt x="3940317" y="5354519"/>
                  <a:pt x="3940792" y="5362584"/>
                  <a:pt x="3940792" y="5372071"/>
                </a:cubicBezTo>
                <a:cubicBezTo>
                  <a:pt x="3940792" y="5381559"/>
                  <a:pt x="3940317" y="5389505"/>
                  <a:pt x="3939369" y="5395909"/>
                </a:cubicBezTo>
                <a:cubicBezTo>
                  <a:pt x="3938420" y="5402314"/>
                  <a:pt x="3936878" y="5407769"/>
                  <a:pt x="3934743" y="5412276"/>
                </a:cubicBezTo>
                <a:cubicBezTo>
                  <a:pt x="3932609" y="5416783"/>
                  <a:pt x="3930000" y="5420103"/>
                  <a:pt x="3926916" y="5422238"/>
                </a:cubicBezTo>
                <a:cubicBezTo>
                  <a:pt x="3923833" y="5424373"/>
                  <a:pt x="3920156" y="5425440"/>
                  <a:pt x="3915886" y="5425440"/>
                </a:cubicBezTo>
                <a:lnTo>
                  <a:pt x="3508860" y="5425440"/>
                </a:lnTo>
                <a:cubicBezTo>
                  <a:pt x="3497949" y="5425440"/>
                  <a:pt x="3487631" y="5421764"/>
                  <a:pt x="3477906" y="5414411"/>
                </a:cubicBezTo>
                <a:cubicBezTo>
                  <a:pt x="3468181" y="5407058"/>
                  <a:pt x="3463319" y="5394130"/>
                  <a:pt x="3463319" y="5375629"/>
                </a:cubicBezTo>
                <a:lnTo>
                  <a:pt x="3463319" y="4523151"/>
                </a:lnTo>
                <a:cubicBezTo>
                  <a:pt x="3463319" y="4519356"/>
                  <a:pt x="3464268" y="4516035"/>
                  <a:pt x="3466165" y="4513189"/>
                </a:cubicBezTo>
                <a:cubicBezTo>
                  <a:pt x="3468063" y="4510342"/>
                  <a:pt x="3471383" y="4508089"/>
                  <a:pt x="3476127" y="4506429"/>
                </a:cubicBezTo>
                <a:cubicBezTo>
                  <a:pt x="3480871" y="4504768"/>
                  <a:pt x="3487276" y="4503345"/>
                  <a:pt x="3495340" y="4502159"/>
                </a:cubicBezTo>
                <a:cubicBezTo>
                  <a:pt x="3503405" y="4500973"/>
                  <a:pt x="3513130" y="4500380"/>
                  <a:pt x="3524515" y="4500380"/>
                </a:cubicBezTo>
                <a:close/>
                <a:moveTo>
                  <a:pt x="2569425" y="4500380"/>
                </a:moveTo>
                <a:cubicBezTo>
                  <a:pt x="2584605" y="4500380"/>
                  <a:pt x="2597177" y="4500736"/>
                  <a:pt x="2607139" y="4501448"/>
                </a:cubicBezTo>
                <a:cubicBezTo>
                  <a:pt x="2617101" y="4502159"/>
                  <a:pt x="2625166" y="4503464"/>
                  <a:pt x="2631333" y="4505361"/>
                </a:cubicBezTo>
                <a:cubicBezTo>
                  <a:pt x="2637500" y="4507259"/>
                  <a:pt x="2642243" y="4509987"/>
                  <a:pt x="2645564" y="4513545"/>
                </a:cubicBezTo>
                <a:cubicBezTo>
                  <a:pt x="2648885" y="4517102"/>
                  <a:pt x="2651494" y="4521491"/>
                  <a:pt x="2653392" y="4526709"/>
                </a:cubicBezTo>
                <a:lnTo>
                  <a:pt x="2962219" y="5382033"/>
                </a:lnTo>
                <a:cubicBezTo>
                  <a:pt x="2966015" y="5392470"/>
                  <a:pt x="2968031" y="5400890"/>
                  <a:pt x="2968268" y="5407295"/>
                </a:cubicBezTo>
                <a:cubicBezTo>
                  <a:pt x="2968505" y="5413699"/>
                  <a:pt x="2966726" y="5418561"/>
                  <a:pt x="2962931" y="5421882"/>
                </a:cubicBezTo>
                <a:cubicBezTo>
                  <a:pt x="2959136" y="5425203"/>
                  <a:pt x="2952851" y="5427338"/>
                  <a:pt x="2944074" y="5428286"/>
                </a:cubicBezTo>
                <a:cubicBezTo>
                  <a:pt x="2935298" y="5429235"/>
                  <a:pt x="2923557" y="5429710"/>
                  <a:pt x="2908851" y="5429710"/>
                </a:cubicBezTo>
                <a:cubicBezTo>
                  <a:pt x="2894145" y="5429710"/>
                  <a:pt x="2882403" y="5429354"/>
                  <a:pt x="2873627" y="5428642"/>
                </a:cubicBezTo>
                <a:cubicBezTo>
                  <a:pt x="2864851" y="5427931"/>
                  <a:pt x="2858209" y="5426745"/>
                  <a:pt x="2853703" y="5425084"/>
                </a:cubicBezTo>
                <a:cubicBezTo>
                  <a:pt x="2849196" y="5423424"/>
                  <a:pt x="2845875" y="5421171"/>
                  <a:pt x="2843741" y="5418324"/>
                </a:cubicBezTo>
                <a:cubicBezTo>
                  <a:pt x="2841606" y="5415478"/>
                  <a:pt x="2839590" y="5411920"/>
                  <a:pt x="2837692" y="5407651"/>
                </a:cubicBezTo>
                <a:lnTo>
                  <a:pt x="2758707" y="5183501"/>
                </a:lnTo>
                <a:lnTo>
                  <a:pt x="2375874" y="5183501"/>
                </a:lnTo>
                <a:lnTo>
                  <a:pt x="2300446" y="5404804"/>
                </a:lnTo>
                <a:cubicBezTo>
                  <a:pt x="2299023" y="5409074"/>
                  <a:pt x="2297125" y="5412750"/>
                  <a:pt x="2294753" y="5415834"/>
                </a:cubicBezTo>
                <a:cubicBezTo>
                  <a:pt x="2292382" y="5418917"/>
                  <a:pt x="2288942" y="5421526"/>
                  <a:pt x="2284435" y="5423661"/>
                </a:cubicBezTo>
                <a:cubicBezTo>
                  <a:pt x="2279928" y="5425796"/>
                  <a:pt x="2273525" y="5427338"/>
                  <a:pt x="2265222" y="5428286"/>
                </a:cubicBezTo>
                <a:cubicBezTo>
                  <a:pt x="2256921" y="5429235"/>
                  <a:pt x="2246128" y="5429710"/>
                  <a:pt x="2232846" y="5429710"/>
                </a:cubicBezTo>
                <a:cubicBezTo>
                  <a:pt x="2219088" y="5429710"/>
                  <a:pt x="2207821" y="5429117"/>
                  <a:pt x="2199045" y="5427931"/>
                </a:cubicBezTo>
                <a:cubicBezTo>
                  <a:pt x="2190269" y="5426745"/>
                  <a:pt x="2184102" y="5424491"/>
                  <a:pt x="2180544" y="5421171"/>
                </a:cubicBezTo>
                <a:cubicBezTo>
                  <a:pt x="2176986" y="5417850"/>
                  <a:pt x="2175326" y="5412987"/>
                  <a:pt x="2175563" y="5406583"/>
                </a:cubicBezTo>
                <a:cubicBezTo>
                  <a:pt x="2175800" y="5400179"/>
                  <a:pt x="2177816" y="5391758"/>
                  <a:pt x="2181611" y="5381322"/>
                </a:cubicBezTo>
                <a:lnTo>
                  <a:pt x="2490439" y="4525997"/>
                </a:lnTo>
                <a:cubicBezTo>
                  <a:pt x="2492337" y="4520779"/>
                  <a:pt x="2494827" y="4516509"/>
                  <a:pt x="2497911" y="4513189"/>
                </a:cubicBezTo>
                <a:cubicBezTo>
                  <a:pt x="2500994" y="4509868"/>
                  <a:pt x="2505501" y="4507259"/>
                  <a:pt x="2511431" y="4505361"/>
                </a:cubicBezTo>
                <a:cubicBezTo>
                  <a:pt x="2517361" y="4503464"/>
                  <a:pt x="2524951" y="4502159"/>
                  <a:pt x="2534202" y="4501448"/>
                </a:cubicBezTo>
                <a:cubicBezTo>
                  <a:pt x="2543452" y="4500736"/>
                  <a:pt x="2555193" y="4500380"/>
                  <a:pt x="2569425" y="4500380"/>
                </a:cubicBezTo>
                <a:close/>
                <a:moveTo>
                  <a:pt x="8665922" y="4491130"/>
                </a:moveTo>
                <a:cubicBezTo>
                  <a:pt x="8626073" y="4491130"/>
                  <a:pt x="8588952" y="4496466"/>
                  <a:pt x="8554559" y="4507140"/>
                </a:cubicBezTo>
                <a:cubicBezTo>
                  <a:pt x="8520166" y="4517814"/>
                  <a:pt x="8490517" y="4533350"/>
                  <a:pt x="8465611" y="4553749"/>
                </a:cubicBezTo>
                <a:cubicBezTo>
                  <a:pt x="8440706" y="4574148"/>
                  <a:pt x="8421256" y="4599409"/>
                  <a:pt x="8407261" y="4629533"/>
                </a:cubicBezTo>
                <a:cubicBezTo>
                  <a:pt x="8393267" y="4659657"/>
                  <a:pt x="8386269" y="4693931"/>
                  <a:pt x="8386269" y="4732357"/>
                </a:cubicBezTo>
                <a:cubicBezTo>
                  <a:pt x="8386269" y="4769834"/>
                  <a:pt x="8392318" y="4801974"/>
                  <a:pt x="8404415" y="4828777"/>
                </a:cubicBezTo>
                <a:cubicBezTo>
                  <a:pt x="8416512" y="4855580"/>
                  <a:pt x="8432285" y="4878943"/>
                  <a:pt x="8451735" y="4898868"/>
                </a:cubicBezTo>
                <a:cubicBezTo>
                  <a:pt x="8471186" y="4918792"/>
                  <a:pt x="8493244" y="4936107"/>
                  <a:pt x="8517913" y="4950813"/>
                </a:cubicBezTo>
                <a:cubicBezTo>
                  <a:pt x="8542581" y="4965519"/>
                  <a:pt x="8567960" y="4978921"/>
                  <a:pt x="8594052" y="4991018"/>
                </a:cubicBezTo>
                <a:cubicBezTo>
                  <a:pt x="8620143" y="5003115"/>
                  <a:pt x="8645642" y="5014975"/>
                  <a:pt x="8670547" y="5026597"/>
                </a:cubicBezTo>
                <a:cubicBezTo>
                  <a:pt x="8695453" y="5038220"/>
                  <a:pt x="8717631" y="5051028"/>
                  <a:pt x="8737081" y="5065023"/>
                </a:cubicBezTo>
                <a:cubicBezTo>
                  <a:pt x="8756531" y="5079017"/>
                  <a:pt x="8772185" y="5095265"/>
                  <a:pt x="8784045" y="5113766"/>
                </a:cubicBezTo>
                <a:cubicBezTo>
                  <a:pt x="8795905" y="5132267"/>
                  <a:pt x="8801835" y="5154564"/>
                  <a:pt x="8801835" y="5180655"/>
                </a:cubicBezTo>
                <a:cubicBezTo>
                  <a:pt x="8801835" y="5204849"/>
                  <a:pt x="8797565" y="5226434"/>
                  <a:pt x="8789026" y="5245409"/>
                </a:cubicBezTo>
                <a:cubicBezTo>
                  <a:pt x="8780487" y="5264385"/>
                  <a:pt x="8768271" y="5280395"/>
                  <a:pt x="8752380" y="5293441"/>
                </a:cubicBezTo>
                <a:cubicBezTo>
                  <a:pt x="8736488" y="5306487"/>
                  <a:pt x="8717512" y="5316568"/>
                  <a:pt x="8695453" y="5323684"/>
                </a:cubicBezTo>
                <a:cubicBezTo>
                  <a:pt x="8673394" y="5330799"/>
                  <a:pt x="8649081" y="5334357"/>
                  <a:pt x="8622515" y="5334357"/>
                </a:cubicBezTo>
                <a:cubicBezTo>
                  <a:pt x="8587411" y="5334357"/>
                  <a:pt x="8556457" y="5330206"/>
                  <a:pt x="8529654" y="5321905"/>
                </a:cubicBezTo>
                <a:cubicBezTo>
                  <a:pt x="8502851" y="5313603"/>
                  <a:pt x="8479961" y="5304708"/>
                  <a:pt x="8460986" y="5295220"/>
                </a:cubicBezTo>
                <a:cubicBezTo>
                  <a:pt x="8442011" y="5285732"/>
                  <a:pt x="8426474" y="5276956"/>
                  <a:pt x="8414377" y="5268892"/>
                </a:cubicBezTo>
                <a:cubicBezTo>
                  <a:pt x="8402280" y="5260827"/>
                  <a:pt x="8392910" y="5256795"/>
                  <a:pt x="8386269" y="5256795"/>
                </a:cubicBezTo>
                <a:cubicBezTo>
                  <a:pt x="8382474" y="5256795"/>
                  <a:pt x="8379154" y="5257625"/>
                  <a:pt x="8376307" y="5259285"/>
                </a:cubicBezTo>
                <a:cubicBezTo>
                  <a:pt x="8373461" y="5260946"/>
                  <a:pt x="8371089" y="5263910"/>
                  <a:pt x="8369191" y="5268180"/>
                </a:cubicBezTo>
                <a:cubicBezTo>
                  <a:pt x="8367294" y="5272449"/>
                  <a:pt x="8365870" y="5278024"/>
                  <a:pt x="8364922" y="5284902"/>
                </a:cubicBezTo>
                <a:cubicBezTo>
                  <a:pt x="8363973" y="5291781"/>
                  <a:pt x="8363499" y="5300438"/>
                  <a:pt x="8363499" y="5310875"/>
                </a:cubicBezTo>
                <a:cubicBezTo>
                  <a:pt x="8363499" y="5325581"/>
                  <a:pt x="8364803" y="5337322"/>
                  <a:pt x="8367412" y="5346098"/>
                </a:cubicBezTo>
                <a:cubicBezTo>
                  <a:pt x="8370022" y="5354875"/>
                  <a:pt x="8374053" y="5362109"/>
                  <a:pt x="8379509" y="5367802"/>
                </a:cubicBezTo>
                <a:cubicBezTo>
                  <a:pt x="8384965" y="5373494"/>
                  <a:pt x="8394689" y="5380373"/>
                  <a:pt x="8408684" y="5388438"/>
                </a:cubicBezTo>
                <a:cubicBezTo>
                  <a:pt x="8422679" y="5396502"/>
                  <a:pt x="8439994" y="5404330"/>
                  <a:pt x="8460630" y="5411920"/>
                </a:cubicBezTo>
                <a:cubicBezTo>
                  <a:pt x="8481266" y="5419510"/>
                  <a:pt x="8504748" y="5425915"/>
                  <a:pt x="8531077" y="5431133"/>
                </a:cubicBezTo>
                <a:cubicBezTo>
                  <a:pt x="8557405" y="5436351"/>
                  <a:pt x="8585987" y="5438960"/>
                  <a:pt x="8616823" y="5438960"/>
                </a:cubicBezTo>
                <a:cubicBezTo>
                  <a:pt x="8660941" y="5438960"/>
                  <a:pt x="8702094" y="5433030"/>
                  <a:pt x="8740283" y="5421171"/>
                </a:cubicBezTo>
                <a:cubicBezTo>
                  <a:pt x="8778471" y="5409311"/>
                  <a:pt x="8811678" y="5391640"/>
                  <a:pt x="8839904" y="5368158"/>
                </a:cubicBezTo>
                <a:cubicBezTo>
                  <a:pt x="8868131" y="5344675"/>
                  <a:pt x="8890190" y="5316093"/>
                  <a:pt x="8906081" y="5282412"/>
                </a:cubicBezTo>
                <a:cubicBezTo>
                  <a:pt x="8921974" y="5248730"/>
                  <a:pt x="8929919" y="5210304"/>
                  <a:pt x="8929919" y="5167135"/>
                </a:cubicBezTo>
                <a:cubicBezTo>
                  <a:pt x="8929919" y="5130607"/>
                  <a:pt x="8923871" y="5098941"/>
                  <a:pt x="8911774" y="5072138"/>
                </a:cubicBezTo>
                <a:cubicBezTo>
                  <a:pt x="8899677" y="5045335"/>
                  <a:pt x="8883786" y="5022090"/>
                  <a:pt x="8864098" y="5002403"/>
                </a:cubicBezTo>
                <a:cubicBezTo>
                  <a:pt x="8844412" y="4982716"/>
                  <a:pt x="8821996" y="4965638"/>
                  <a:pt x="8796854" y="4951169"/>
                </a:cubicBezTo>
                <a:cubicBezTo>
                  <a:pt x="8771711" y="4936700"/>
                  <a:pt x="8746094" y="4923418"/>
                  <a:pt x="8720003" y="4911321"/>
                </a:cubicBezTo>
                <a:cubicBezTo>
                  <a:pt x="8693912" y="4899223"/>
                  <a:pt x="8668293" y="4887245"/>
                  <a:pt x="8643151" y="4875386"/>
                </a:cubicBezTo>
                <a:cubicBezTo>
                  <a:pt x="8618009" y="4863526"/>
                  <a:pt x="8595594" y="4850480"/>
                  <a:pt x="8575907" y="4836248"/>
                </a:cubicBezTo>
                <a:cubicBezTo>
                  <a:pt x="8556220" y="4822017"/>
                  <a:pt x="8540446" y="4805650"/>
                  <a:pt x="8528586" y="4787149"/>
                </a:cubicBezTo>
                <a:cubicBezTo>
                  <a:pt x="8516727" y="4768648"/>
                  <a:pt x="8510797" y="4746589"/>
                  <a:pt x="8510797" y="4720972"/>
                </a:cubicBezTo>
                <a:cubicBezTo>
                  <a:pt x="8510797" y="4703419"/>
                  <a:pt x="8513880" y="4686815"/>
                  <a:pt x="8520047" y="4671160"/>
                </a:cubicBezTo>
                <a:cubicBezTo>
                  <a:pt x="8526214" y="4655506"/>
                  <a:pt x="8535465" y="4641986"/>
                  <a:pt x="8547799" y="4630600"/>
                </a:cubicBezTo>
                <a:cubicBezTo>
                  <a:pt x="8560134" y="4619215"/>
                  <a:pt x="8575787" y="4610083"/>
                  <a:pt x="8594764" y="4603204"/>
                </a:cubicBezTo>
                <a:cubicBezTo>
                  <a:pt x="8613739" y="4596326"/>
                  <a:pt x="8636036" y="4592886"/>
                  <a:pt x="8661653" y="4592886"/>
                </a:cubicBezTo>
                <a:cubicBezTo>
                  <a:pt x="8689167" y="4592886"/>
                  <a:pt x="8713954" y="4596326"/>
                  <a:pt x="8736013" y="4603204"/>
                </a:cubicBezTo>
                <a:cubicBezTo>
                  <a:pt x="8758072" y="4610083"/>
                  <a:pt x="8777166" y="4617673"/>
                  <a:pt x="8793296" y="4625975"/>
                </a:cubicBezTo>
                <a:cubicBezTo>
                  <a:pt x="8809425" y="4634277"/>
                  <a:pt x="8823063" y="4641748"/>
                  <a:pt x="8834212" y="4648390"/>
                </a:cubicBezTo>
                <a:cubicBezTo>
                  <a:pt x="8845360" y="4655031"/>
                  <a:pt x="8853543" y="4658352"/>
                  <a:pt x="8858761" y="4658352"/>
                </a:cubicBezTo>
                <a:cubicBezTo>
                  <a:pt x="8862082" y="4658352"/>
                  <a:pt x="8865047" y="4657285"/>
                  <a:pt x="8867656" y="4655150"/>
                </a:cubicBezTo>
                <a:cubicBezTo>
                  <a:pt x="8870265" y="4653015"/>
                  <a:pt x="8872282" y="4649694"/>
                  <a:pt x="8873705" y="4645188"/>
                </a:cubicBezTo>
                <a:cubicBezTo>
                  <a:pt x="8875128" y="4640681"/>
                  <a:pt x="8876195" y="4635107"/>
                  <a:pt x="8876907" y="4628465"/>
                </a:cubicBezTo>
                <a:cubicBezTo>
                  <a:pt x="8877618" y="4621824"/>
                  <a:pt x="8877974" y="4614234"/>
                  <a:pt x="8877974" y="4605695"/>
                </a:cubicBezTo>
                <a:cubicBezTo>
                  <a:pt x="8877974" y="4596681"/>
                  <a:pt x="8877737" y="4589328"/>
                  <a:pt x="8877263" y="4583636"/>
                </a:cubicBezTo>
                <a:cubicBezTo>
                  <a:pt x="8876789" y="4577943"/>
                  <a:pt x="8876076" y="4573080"/>
                  <a:pt x="8875128" y="4569048"/>
                </a:cubicBezTo>
                <a:cubicBezTo>
                  <a:pt x="8874179" y="4565016"/>
                  <a:pt x="8872993" y="4561695"/>
                  <a:pt x="8871570" y="4559086"/>
                </a:cubicBezTo>
                <a:cubicBezTo>
                  <a:pt x="8870147" y="4556477"/>
                  <a:pt x="8867181" y="4552919"/>
                  <a:pt x="8862675" y="4548412"/>
                </a:cubicBezTo>
                <a:cubicBezTo>
                  <a:pt x="8858168" y="4543905"/>
                  <a:pt x="8848799" y="4537976"/>
                  <a:pt x="8834568" y="4530623"/>
                </a:cubicBezTo>
                <a:cubicBezTo>
                  <a:pt x="8820336" y="4523269"/>
                  <a:pt x="8804088" y="4516628"/>
                  <a:pt x="8785824" y="4510698"/>
                </a:cubicBezTo>
                <a:cubicBezTo>
                  <a:pt x="8767561" y="4504768"/>
                  <a:pt x="8748110" y="4500024"/>
                  <a:pt x="8727474" y="4496466"/>
                </a:cubicBezTo>
                <a:cubicBezTo>
                  <a:pt x="8706838" y="4492909"/>
                  <a:pt x="8686321" y="4491130"/>
                  <a:pt x="8665922" y="4491130"/>
                </a:cubicBezTo>
                <a:close/>
                <a:moveTo>
                  <a:pt x="1141172" y="4491130"/>
                </a:moveTo>
                <a:cubicBezTo>
                  <a:pt x="1161571" y="4491130"/>
                  <a:pt x="1182089" y="4492909"/>
                  <a:pt x="1202724" y="4496466"/>
                </a:cubicBezTo>
                <a:cubicBezTo>
                  <a:pt x="1223361" y="4500024"/>
                  <a:pt x="1242811" y="4504768"/>
                  <a:pt x="1261075" y="4510698"/>
                </a:cubicBezTo>
                <a:cubicBezTo>
                  <a:pt x="1279339" y="4516628"/>
                  <a:pt x="1295586" y="4523269"/>
                  <a:pt x="1309818" y="4530623"/>
                </a:cubicBezTo>
                <a:cubicBezTo>
                  <a:pt x="1324050" y="4537976"/>
                  <a:pt x="1333419" y="4543905"/>
                  <a:pt x="1337925" y="4548412"/>
                </a:cubicBezTo>
                <a:cubicBezTo>
                  <a:pt x="1342432" y="4552919"/>
                  <a:pt x="1345397" y="4556477"/>
                  <a:pt x="1346820" y="4559086"/>
                </a:cubicBezTo>
                <a:cubicBezTo>
                  <a:pt x="1348244" y="4561695"/>
                  <a:pt x="1349429" y="4565016"/>
                  <a:pt x="1350379" y="4569048"/>
                </a:cubicBezTo>
                <a:cubicBezTo>
                  <a:pt x="1351327" y="4573080"/>
                  <a:pt x="1352039" y="4577943"/>
                  <a:pt x="1352513" y="4583636"/>
                </a:cubicBezTo>
                <a:cubicBezTo>
                  <a:pt x="1352987" y="4589328"/>
                  <a:pt x="1353225" y="4596681"/>
                  <a:pt x="1353225" y="4605695"/>
                </a:cubicBezTo>
                <a:cubicBezTo>
                  <a:pt x="1353225" y="4614234"/>
                  <a:pt x="1352869" y="4621824"/>
                  <a:pt x="1352158" y="4628465"/>
                </a:cubicBezTo>
                <a:cubicBezTo>
                  <a:pt x="1351445" y="4635107"/>
                  <a:pt x="1350379" y="4640681"/>
                  <a:pt x="1348955" y="4645188"/>
                </a:cubicBezTo>
                <a:cubicBezTo>
                  <a:pt x="1347532" y="4649694"/>
                  <a:pt x="1345516" y="4653015"/>
                  <a:pt x="1342907" y="4655150"/>
                </a:cubicBezTo>
                <a:cubicBezTo>
                  <a:pt x="1340298" y="4657285"/>
                  <a:pt x="1337333" y="4658352"/>
                  <a:pt x="1334012" y="4658352"/>
                </a:cubicBezTo>
                <a:cubicBezTo>
                  <a:pt x="1328794" y="4658352"/>
                  <a:pt x="1320610" y="4655031"/>
                  <a:pt x="1309462" y="4648390"/>
                </a:cubicBezTo>
                <a:cubicBezTo>
                  <a:pt x="1298314" y="4641748"/>
                  <a:pt x="1284676" y="4634277"/>
                  <a:pt x="1268546" y="4625975"/>
                </a:cubicBezTo>
                <a:cubicBezTo>
                  <a:pt x="1252417" y="4617673"/>
                  <a:pt x="1233323" y="4610083"/>
                  <a:pt x="1211263" y="4603204"/>
                </a:cubicBezTo>
                <a:cubicBezTo>
                  <a:pt x="1189204" y="4596326"/>
                  <a:pt x="1164417" y="4592886"/>
                  <a:pt x="1136903" y="4592886"/>
                </a:cubicBezTo>
                <a:cubicBezTo>
                  <a:pt x="1111286" y="4592886"/>
                  <a:pt x="1088990" y="4596326"/>
                  <a:pt x="1070014" y="4603204"/>
                </a:cubicBezTo>
                <a:cubicBezTo>
                  <a:pt x="1051038" y="4610083"/>
                  <a:pt x="1035384" y="4619215"/>
                  <a:pt x="1023050" y="4630600"/>
                </a:cubicBezTo>
                <a:cubicBezTo>
                  <a:pt x="1010715" y="4641986"/>
                  <a:pt x="1001465" y="4655506"/>
                  <a:pt x="995297" y="4671160"/>
                </a:cubicBezTo>
                <a:cubicBezTo>
                  <a:pt x="989131" y="4686815"/>
                  <a:pt x="986047" y="4703419"/>
                  <a:pt x="986047" y="4720972"/>
                </a:cubicBezTo>
                <a:cubicBezTo>
                  <a:pt x="986047" y="4746589"/>
                  <a:pt x="991977" y="4768648"/>
                  <a:pt x="1003837" y="4787149"/>
                </a:cubicBezTo>
                <a:cubicBezTo>
                  <a:pt x="1015696" y="4805650"/>
                  <a:pt x="1031470" y="4822017"/>
                  <a:pt x="1051157" y="4836248"/>
                </a:cubicBezTo>
                <a:cubicBezTo>
                  <a:pt x="1070844" y="4850480"/>
                  <a:pt x="1093259" y="4863526"/>
                  <a:pt x="1118402" y="4875386"/>
                </a:cubicBezTo>
                <a:cubicBezTo>
                  <a:pt x="1143544" y="4887245"/>
                  <a:pt x="1169161" y="4899223"/>
                  <a:pt x="1195253" y="4911321"/>
                </a:cubicBezTo>
                <a:cubicBezTo>
                  <a:pt x="1221344" y="4923418"/>
                  <a:pt x="1246961" y="4936700"/>
                  <a:pt x="1272104" y="4951169"/>
                </a:cubicBezTo>
                <a:cubicBezTo>
                  <a:pt x="1297247" y="4965638"/>
                  <a:pt x="1319662" y="4982716"/>
                  <a:pt x="1339349" y="5002403"/>
                </a:cubicBezTo>
                <a:cubicBezTo>
                  <a:pt x="1359036" y="5022090"/>
                  <a:pt x="1374928" y="5045335"/>
                  <a:pt x="1387025" y="5072138"/>
                </a:cubicBezTo>
                <a:cubicBezTo>
                  <a:pt x="1399122" y="5098941"/>
                  <a:pt x="1405170" y="5130607"/>
                  <a:pt x="1405170" y="5167135"/>
                </a:cubicBezTo>
                <a:cubicBezTo>
                  <a:pt x="1405170" y="5210304"/>
                  <a:pt x="1397225" y="5248730"/>
                  <a:pt x="1381332" y="5282412"/>
                </a:cubicBezTo>
                <a:cubicBezTo>
                  <a:pt x="1365440" y="5316093"/>
                  <a:pt x="1343381" y="5344675"/>
                  <a:pt x="1315155" y="5368158"/>
                </a:cubicBezTo>
                <a:cubicBezTo>
                  <a:pt x="1286929" y="5391640"/>
                  <a:pt x="1253722" y="5409311"/>
                  <a:pt x="1215533" y="5421171"/>
                </a:cubicBezTo>
                <a:cubicBezTo>
                  <a:pt x="1177345" y="5433030"/>
                  <a:pt x="1136192" y="5438960"/>
                  <a:pt x="1092073" y="5438960"/>
                </a:cubicBezTo>
                <a:cubicBezTo>
                  <a:pt x="1061238" y="5438960"/>
                  <a:pt x="1032656" y="5436351"/>
                  <a:pt x="1006327" y="5431133"/>
                </a:cubicBezTo>
                <a:cubicBezTo>
                  <a:pt x="979999" y="5425915"/>
                  <a:pt x="956516" y="5419510"/>
                  <a:pt x="935880" y="5411920"/>
                </a:cubicBezTo>
                <a:cubicBezTo>
                  <a:pt x="915244" y="5404330"/>
                  <a:pt x="897929" y="5396502"/>
                  <a:pt x="883935" y="5388438"/>
                </a:cubicBezTo>
                <a:cubicBezTo>
                  <a:pt x="869940" y="5380373"/>
                  <a:pt x="860215" y="5373494"/>
                  <a:pt x="854760" y="5367802"/>
                </a:cubicBezTo>
                <a:cubicBezTo>
                  <a:pt x="849304" y="5362109"/>
                  <a:pt x="845272" y="5354875"/>
                  <a:pt x="842663" y="5346098"/>
                </a:cubicBezTo>
                <a:cubicBezTo>
                  <a:pt x="840053" y="5337322"/>
                  <a:pt x="838749" y="5325581"/>
                  <a:pt x="838749" y="5310875"/>
                </a:cubicBezTo>
                <a:cubicBezTo>
                  <a:pt x="838749" y="5300438"/>
                  <a:pt x="839223" y="5291781"/>
                  <a:pt x="840172" y="5284902"/>
                </a:cubicBezTo>
                <a:cubicBezTo>
                  <a:pt x="841121" y="5278024"/>
                  <a:pt x="842544" y="5272449"/>
                  <a:pt x="844442" y="5268180"/>
                </a:cubicBezTo>
                <a:cubicBezTo>
                  <a:pt x="846339" y="5263910"/>
                  <a:pt x="848711" y="5260946"/>
                  <a:pt x="851558" y="5259285"/>
                </a:cubicBezTo>
                <a:cubicBezTo>
                  <a:pt x="854404" y="5257625"/>
                  <a:pt x="857725" y="5256795"/>
                  <a:pt x="861520" y="5256795"/>
                </a:cubicBezTo>
                <a:cubicBezTo>
                  <a:pt x="868161" y="5256795"/>
                  <a:pt x="877530" y="5260827"/>
                  <a:pt x="889627" y="5268892"/>
                </a:cubicBezTo>
                <a:cubicBezTo>
                  <a:pt x="901724" y="5276956"/>
                  <a:pt x="917261" y="5285732"/>
                  <a:pt x="936236" y="5295220"/>
                </a:cubicBezTo>
                <a:cubicBezTo>
                  <a:pt x="955212" y="5304708"/>
                  <a:pt x="978101" y="5313603"/>
                  <a:pt x="1004904" y="5321905"/>
                </a:cubicBezTo>
                <a:cubicBezTo>
                  <a:pt x="1031707" y="5330206"/>
                  <a:pt x="1062661" y="5334357"/>
                  <a:pt x="1097766" y="5334357"/>
                </a:cubicBezTo>
                <a:cubicBezTo>
                  <a:pt x="1124332" y="5334357"/>
                  <a:pt x="1148644" y="5330799"/>
                  <a:pt x="1170703" y="5323684"/>
                </a:cubicBezTo>
                <a:cubicBezTo>
                  <a:pt x="1192762" y="5316568"/>
                  <a:pt x="1211738" y="5306487"/>
                  <a:pt x="1227630" y="5293441"/>
                </a:cubicBezTo>
                <a:cubicBezTo>
                  <a:pt x="1243522" y="5280395"/>
                  <a:pt x="1255738" y="5264385"/>
                  <a:pt x="1264277" y="5245409"/>
                </a:cubicBezTo>
                <a:cubicBezTo>
                  <a:pt x="1272816" y="5226434"/>
                  <a:pt x="1277085" y="5204849"/>
                  <a:pt x="1277085" y="5180655"/>
                </a:cubicBezTo>
                <a:cubicBezTo>
                  <a:pt x="1277085" y="5154564"/>
                  <a:pt x="1271155" y="5132267"/>
                  <a:pt x="1259296" y="5113766"/>
                </a:cubicBezTo>
                <a:cubicBezTo>
                  <a:pt x="1247435" y="5095265"/>
                  <a:pt x="1231781" y="5079017"/>
                  <a:pt x="1212331" y="5065023"/>
                </a:cubicBezTo>
                <a:cubicBezTo>
                  <a:pt x="1192881" y="5051028"/>
                  <a:pt x="1170703" y="5038220"/>
                  <a:pt x="1145798" y="5026597"/>
                </a:cubicBezTo>
                <a:cubicBezTo>
                  <a:pt x="1120892" y="5014975"/>
                  <a:pt x="1095394" y="5003115"/>
                  <a:pt x="1069303" y="4991018"/>
                </a:cubicBezTo>
                <a:cubicBezTo>
                  <a:pt x="1043211" y="4978921"/>
                  <a:pt x="1017831" y="4965519"/>
                  <a:pt x="993163" y="4950813"/>
                </a:cubicBezTo>
                <a:cubicBezTo>
                  <a:pt x="968495" y="4936107"/>
                  <a:pt x="946436" y="4918792"/>
                  <a:pt x="926985" y="4898868"/>
                </a:cubicBezTo>
                <a:cubicBezTo>
                  <a:pt x="907536" y="4878943"/>
                  <a:pt x="891762" y="4855580"/>
                  <a:pt x="879665" y="4828777"/>
                </a:cubicBezTo>
                <a:cubicBezTo>
                  <a:pt x="867568" y="4801974"/>
                  <a:pt x="861520" y="4769834"/>
                  <a:pt x="861520" y="4732357"/>
                </a:cubicBezTo>
                <a:cubicBezTo>
                  <a:pt x="861520" y="4693931"/>
                  <a:pt x="868517" y="4659657"/>
                  <a:pt x="882511" y="4629533"/>
                </a:cubicBezTo>
                <a:cubicBezTo>
                  <a:pt x="896506" y="4599409"/>
                  <a:pt x="915956" y="4574148"/>
                  <a:pt x="940862" y="4553749"/>
                </a:cubicBezTo>
                <a:cubicBezTo>
                  <a:pt x="965767" y="4533350"/>
                  <a:pt x="995416" y="4517814"/>
                  <a:pt x="1029810" y="4507140"/>
                </a:cubicBezTo>
                <a:cubicBezTo>
                  <a:pt x="1064203" y="4496466"/>
                  <a:pt x="1101324" y="4491130"/>
                  <a:pt x="1141172" y="4491130"/>
                </a:cubicBezTo>
                <a:close/>
                <a:moveTo>
                  <a:pt x="9830013" y="4415702"/>
                </a:moveTo>
                <a:cubicBezTo>
                  <a:pt x="9819102" y="4415702"/>
                  <a:pt x="9810326" y="4416413"/>
                  <a:pt x="9803685" y="4417836"/>
                </a:cubicBezTo>
                <a:cubicBezTo>
                  <a:pt x="9797043" y="4419260"/>
                  <a:pt x="9791825" y="4421157"/>
                  <a:pt x="9788030" y="4423529"/>
                </a:cubicBezTo>
                <a:cubicBezTo>
                  <a:pt x="9784235" y="4425901"/>
                  <a:pt x="9782100" y="4428985"/>
                  <a:pt x="9781626" y="4432780"/>
                </a:cubicBezTo>
                <a:cubicBezTo>
                  <a:pt x="9781152" y="4436575"/>
                  <a:pt x="9781863" y="4440607"/>
                  <a:pt x="9783760" y="4444877"/>
                </a:cubicBezTo>
                <a:cubicBezTo>
                  <a:pt x="9828353" y="4540229"/>
                  <a:pt x="9861797" y="4638072"/>
                  <a:pt x="9884094" y="4738405"/>
                </a:cubicBezTo>
                <a:cubicBezTo>
                  <a:pt x="9906391" y="4838739"/>
                  <a:pt x="9917538" y="4939665"/>
                  <a:pt x="9917538" y="5041185"/>
                </a:cubicBezTo>
                <a:cubicBezTo>
                  <a:pt x="9917538" y="5143178"/>
                  <a:pt x="9906390" y="5244342"/>
                  <a:pt x="9884094" y="5344675"/>
                </a:cubicBezTo>
                <a:cubicBezTo>
                  <a:pt x="9861797" y="5445009"/>
                  <a:pt x="9828827" y="5543089"/>
                  <a:pt x="9785183" y="5638915"/>
                </a:cubicBezTo>
                <a:cubicBezTo>
                  <a:pt x="9782811" y="5644608"/>
                  <a:pt x="9781507" y="5649471"/>
                  <a:pt x="9781270" y="5653503"/>
                </a:cubicBezTo>
                <a:cubicBezTo>
                  <a:pt x="9781033" y="5657535"/>
                  <a:pt x="9782456" y="5660856"/>
                  <a:pt x="9785539" y="5663465"/>
                </a:cubicBezTo>
                <a:cubicBezTo>
                  <a:pt x="9788624" y="5666074"/>
                  <a:pt x="9793604" y="5667972"/>
                  <a:pt x="9800482" y="5669158"/>
                </a:cubicBezTo>
                <a:cubicBezTo>
                  <a:pt x="9807361" y="5670344"/>
                  <a:pt x="9816968" y="5670937"/>
                  <a:pt x="9829302" y="5670937"/>
                </a:cubicBezTo>
                <a:cubicBezTo>
                  <a:pt x="9837841" y="5670937"/>
                  <a:pt x="9845194" y="5670700"/>
                  <a:pt x="9851361" y="5670225"/>
                </a:cubicBezTo>
                <a:cubicBezTo>
                  <a:pt x="9857528" y="5669751"/>
                  <a:pt x="9862865" y="5668802"/>
                  <a:pt x="9867371" y="5667379"/>
                </a:cubicBezTo>
                <a:cubicBezTo>
                  <a:pt x="9871879" y="5665956"/>
                  <a:pt x="9875555" y="5664295"/>
                  <a:pt x="9878401" y="5662398"/>
                </a:cubicBezTo>
                <a:cubicBezTo>
                  <a:pt x="9881247" y="5660500"/>
                  <a:pt x="9883382" y="5658365"/>
                  <a:pt x="9884805" y="5655994"/>
                </a:cubicBezTo>
                <a:cubicBezTo>
                  <a:pt x="9910422" y="5607606"/>
                  <a:pt x="9932837" y="5558625"/>
                  <a:pt x="9952050" y="5509051"/>
                </a:cubicBezTo>
                <a:cubicBezTo>
                  <a:pt x="9971263" y="5459478"/>
                  <a:pt x="9987511" y="5409074"/>
                  <a:pt x="10000794" y="5357840"/>
                </a:cubicBezTo>
                <a:cubicBezTo>
                  <a:pt x="10014076" y="5306606"/>
                  <a:pt x="10024039" y="5254778"/>
                  <a:pt x="10030680" y="5202358"/>
                </a:cubicBezTo>
                <a:cubicBezTo>
                  <a:pt x="10037323" y="5149938"/>
                  <a:pt x="10040642" y="5096925"/>
                  <a:pt x="10040642" y="5043319"/>
                </a:cubicBezTo>
                <a:cubicBezTo>
                  <a:pt x="10040642" y="4936582"/>
                  <a:pt x="10026766" y="4831860"/>
                  <a:pt x="9999015" y="4729155"/>
                </a:cubicBezTo>
                <a:cubicBezTo>
                  <a:pt x="9971263" y="4626449"/>
                  <a:pt x="9932956" y="4526472"/>
                  <a:pt x="9884094" y="4429222"/>
                </a:cubicBezTo>
                <a:cubicBezTo>
                  <a:pt x="9883145" y="4427324"/>
                  <a:pt x="9881722" y="4425664"/>
                  <a:pt x="9879824" y="4424241"/>
                </a:cubicBezTo>
                <a:cubicBezTo>
                  <a:pt x="9877928" y="4422817"/>
                  <a:pt x="9874962" y="4421394"/>
                  <a:pt x="9870929" y="4419971"/>
                </a:cubicBezTo>
                <a:cubicBezTo>
                  <a:pt x="9866898" y="4418548"/>
                  <a:pt x="9861560" y="4417481"/>
                  <a:pt x="9854919" y="4416769"/>
                </a:cubicBezTo>
                <a:cubicBezTo>
                  <a:pt x="9848277" y="4416057"/>
                  <a:pt x="9839975" y="4415702"/>
                  <a:pt x="9830013" y="4415702"/>
                </a:cubicBezTo>
                <a:close/>
                <a:moveTo>
                  <a:pt x="656058" y="4415702"/>
                </a:moveTo>
                <a:cubicBezTo>
                  <a:pt x="666969" y="4415702"/>
                  <a:pt x="675745" y="4416413"/>
                  <a:pt x="682386" y="4417836"/>
                </a:cubicBezTo>
                <a:cubicBezTo>
                  <a:pt x="689028" y="4419260"/>
                  <a:pt x="694246" y="4421157"/>
                  <a:pt x="698042" y="4423529"/>
                </a:cubicBezTo>
                <a:cubicBezTo>
                  <a:pt x="701837" y="4425901"/>
                  <a:pt x="703971" y="4428985"/>
                  <a:pt x="704446" y="4432780"/>
                </a:cubicBezTo>
                <a:cubicBezTo>
                  <a:pt x="704920" y="4436575"/>
                  <a:pt x="704208" y="4440607"/>
                  <a:pt x="702311" y="4444877"/>
                </a:cubicBezTo>
                <a:cubicBezTo>
                  <a:pt x="657244" y="4540229"/>
                  <a:pt x="623681" y="4638072"/>
                  <a:pt x="601621" y="4738405"/>
                </a:cubicBezTo>
                <a:cubicBezTo>
                  <a:pt x="579562" y="4838739"/>
                  <a:pt x="568533" y="4939665"/>
                  <a:pt x="568533" y="5041185"/>
                </a:cubicBezTo>
                <a:cubicBezTo>
                  <a:pt x="568533" y="5143178"/>
                  <a:pt x="579800" y="5244223"/>
                  <a:pt x="602333" y="5344320"/>
                </a:cubicBezTo>
                <a:cubicBezTo>
                  <a:pt x="624867" y="5444416"/>
                  <a:pt x="657718" y="5542614"/>
                  <a:pt x="700888" y="5638915"/>
                </a:cubicBezTo>
                <a:cubicBezTo>
                  <a:pt x="703260" y="5644608"/>
                  <a:pt x="704564" y="5649471"/>
                  <a:pt x="704801" y="5653503"/>
                </a:cubicBezTo>
                <a:cubicBezTo>
                  <a:pt x="705039" y="5657535"/>
                  <a:pt x="703497" y="5660856"/>
                  <a:pt x="700176" y="5663465"/>
                </a:cubicBezTo>
                <a:cubicBezTo>
                  <a:pt x="696855" y="5666074"/>
                  <a:pt x="691756" y="5667972"/>
                  <a:pt x="684877" y="5669158"/>
                </a:cubicBezTo>
                <a:cubicBezTo>
                  <a:pt x="677998" y="5670344"/>
                  <a:pt x="668629" y="5670937"/>
                  <a:pt x="656770" y="5670937"/>
                </a:cubicBezTo>
                <a:cubicBezTo>
                  <a:pt x="648231" y="5670937"/>
                  <a:pt x="640877" y="5670700"/>
                  <a:pt x="634710" y="5670225"/>
                </a:cubicBezTo>
                <a:cubicBezTo>
                  <a:pt x="628543" y="5669751"/>
                  <a:pt x="623206" y="5668802"/>
                  <a:pt x="618700" y="5667379"/>
                </a:cubicBezTo>
                <a:cubicBezTo>
                  <a:pt x="614193" y="5665956"/>
                  <a:pt x="610516" y="5664295"/>
                  <a:pt x="607670" y="5662398"/>
                </a:cubicBezTo>
                <a:cubicBezTo>
                  <a:pt x="604824" y="5660500"/>
                  <a:pt x="602689" y="5658365"/>
                  <a:pt x="601266" y="5655994"/>
                </a:cubicBezTo>
                <a:cubicBezTo>
                  <a:pt x="575649" y="5607606"/>
                  <a:pt x="553115" y="5558625"/>
                  <a:pt x="533665" y="5509051"/>
                </a:cubicBezTo>
                <a:cubicBezTo>
                  <a:pt x="514215" y="5459478"/>
                  <a:pt x="497849" y="5409074"/>
                  <a:pt x="484566" y="5357840"/>
                </a:cubicBezTo>
                <a:cubicBezTo>
                  <a:pt x="471283" y="5306606"/>
                  <a:pt x="461321" y="5254778"/>
                  <a:pt x="454679" y="5202358"/>
                </a:cubicBezTo>
                <a:cubicBezTo>
                  <a:pt x="448038" y="5149938"/>
                  <a:pt x="444717" y="5096925"/>
                  <a:pt x="444717" y="5043319"/>
                </a:cubicBezTo>
                <a:cubicBezTo>
                  <a:pt x="444717" y="4989714"/>
                  <a:pt x="448394" y="4936819"/>
                  <a:pt x="455747" y="4884636"/>
                </a:cubicBezTo>
                <a:cubicBezTo>
                  <a:pt x="463100" y="4832453"/>
                  <a:pt x="473537" y="4780626"/>
                  <a:pt x="487056" y="4729155"/>
                </a:cubicBezTo>
                <a:cubicBezTo>
                  <a:pt x="500577" y="4677683"/>
                  <a:pt x="517062" y="4627042"/>
                  <a:pt x="536511" y="4577231"/>
                </a:cubicBezTo>
                <a:cubicBezTo>
                  <a:pt x="555962" y="4527420"/>
                  <a:pt x="577783" y="4478084"/>
                  <a:pt x="601978" y="4429222"/>
                </a:cubicBezTo>
                <a:cubicBezTo>
                  <a:pt x="602452" y="4427324"/>
                  <a:pt x="603756" y="4425664"/>
                  <a:pt x="605891" y="4424241"/>
                </a:cubicBezTo>
                <a:cubicBezTo>
                  <a:pt x="608026" y="4422817"/>
                  <a:pt x="610991" y="4421394"/>
                  <a:pt x="614786" y="4419971"/>
                </a:cubicBezTo>
                <a:cubicBezTo>
                  <a:pt x="618581" y="4418548"/>
                  <a:pt x="623799" y="4417481"/>
                  <a:pt x="630441" y="4416769"/>
                </a:cubicBezTo>
                <a:cubicBezTo>
                  <a:pt x="637082" y="4416057"/>
                  <a:pt x="645622" y="4415702"/>
                  <a:pt x="656058" y="4415702"/>
                </a:cubicBezTo>
                <a:close/>
                <a:moveTo>
                  <a:pt x="6147225" y="3247312"/>
                </a:moveTo>
                <a:lnTo>
                  <a:pt x="6147225" y="3571795"/>
                </a:lnTo>
                <a:lnTo>
                  <a:pt x="6324765" y="3571795"/>
                </a:lnTo>
                <a:cubicBezTo>
                  <a:pt x="6352702" y="3571795"/>
                  <a:pt x="6377085" y="3568474"/>
                  <a:pt x="6397914" y="3561833"/>
                </a:cubicBezTo>
                <a:cubicBezTo>
                  <a:pt x="6418743" y="3555191"/>
                  <a:pt x="6437088" y="3545348"/>
                  <a:pt x="6452950" y="3532302"/>
                </a:cubicBezTo>
                <a:cubicBezTo>
                  <a:pt x="6468813" y="3519256"/>
                  <a:pt x="6481242" y="3503009"/>
                  <a:pt x="6490237" y="3483559"/>
                </a:cubicBezTo>
                <a:cubicBezTo>
                  <a:pt x="6499231" y="3464109"/>
                  <a:pt x="6503729" y="3441575"/>
                  <a:pt x="6503729" y="3415958"/>
                </a:cubicBezTo>
                <a:cubicBezTo>
                  <a:pt x="6503729" y="3388443"/>
                  <a:pt x="6499350" y="3364250"/>
                  <a:pt x="6490592" y="3343376"/>
                </a:cubicBezTo>
                <a:cubicBezTo>
                  <a:pt x="6481834" y="3322504"/>
                  <a:pt x="6469052" y="3304951"/>
                  <a:pt x="6452245" y="3290719"/>
                </a:cubicBezTo>
                <a:cubicBezTo>
                  <a:pt x="6435437" y="3276488"/>
                  <a:pt x="6414367" y="3265695"/>
                  <a:pt x="6389036" y="3258342"/>
                </a:cubicBezTo>
                <a:cubicBezTo>
                  <a:pt x="6363704" y="3250989"/>
                  <a:pt x="6331866" y="3247312"/>
                  <a:pt x="6293522" y="3247312"/>
                </a:cubicBezTo>
                <a:close/>
                <a:moveTo>
                  <a:pt x="7099055" y="2874442"/>
                </a:moveTo>
                <a:lnTo>
                  <a:pt x="7099767" y="2874442"/>
                </a:lnTo>
                <a:lnTo>
                  <a:pt x="7260585" y="3333414"/>
                </a:lnTo>
                <a:lnTo>
                  <a:pt x="6940372" y="3333414"/>
                </a:lnTo>
                <a:close/>
                <a:moveTo>
                  <a:pt x="4985887" y="2853095"/>
                </a:moveTo>
                <a:lnTo>
                  <a:pt x="4985887" y="3163346"/>
                </a:lnTo>
                <a:lnTo>
                  <a:pt x="5105433" y="3163346"/>
                </a:lnTo>
                <a:cubicBezTo>
                  <a:pt x="5137691" y="3163346"/>
                  <a:pt x="5165562" y="3159432"/>
                  <a:pt x="5189044" y="3151605"/>
                </a:cubicBezTo>
                <a:cubicBezTo>
                  <a:pt x="5212526" y="3143777"/>
                  <a:pt x="5232095" y="3132866"/>
                  <a:pt x="5247750" y="3118871"/>
                </a:cubicBezTo>
                <a:cubicBezTo>
                  <a:pt x="5263404" y="3104877"/>
                  <a:pt x="5274908" y="3088392"/>
                  <a:pt x="5282261" y="3069416"/>
                </a:cubicBezTo>
                <a:cubicBezTo>
                  <a:pt x="5289614" y="3050441"/>
                  <a:pt x="5293291" y="3029805"/>
                  <a:pt x="5293291" y="3007509"/>
                </a:cubicBezTo>
                <a:cubicBezTo>
                  <a:pt x="5293291" y="2971455"/>
                  <a:pt x="5285226" y="2940976"/>
                  <a:pt x="5269097" y="2916070"/>
                </a:cubicBezTo>
                <a:cubicBezTo>
                  <a:pt x="5252968" y="2891165"/>
                  <a:pt x="5225928" y="2873256"/>
                  <a:pt x="5187976" y="2862345"/>
                </a:cubicBezTo>
                <a:cubicBezTo>
                  <a:pt x="5176117" y="2859025"/>
                  <a:pt x="5162715" y="2856653"/>
                  <a:pt x="5147772" y="2855230"/>
                </a:cubicBezTo>
                <a:cubicBezTo>
                  <a:pt x="5132829" y="2853807"/>
                  <a:pt x="5113260" y="2853095"/>
                  <a:pt x="5089066" y="2853095"/>
                </a:cubicBezTo>
                <a:close/>
                <a:moveTo>
                  <a:pt x="6147225" y="2851672"/>
                </a:moveTo>
                <a:lnTo>
                  <a:pt x="6147225" y="3149826"/>
                </a:lnTo>
                <a:lnTo>
                  <a:pt x="6286362" y="3149826"/>
                </a:lnTo>
                <a:cubicBezTo>
                  <a:pt x="6318072" y="3149826"/>
                  <a:pt x="6343629" y="3145675"/>
                  <a:pt x="6363035" y="3137373"/>
                </a:cubicBezTo>
                <a:cubicBezTo>
                  <a:pt x="6382440" y="3129071"/>
                  <a:pt x="6398533" y="3117923"/>
                  <a:pt x="6411312" y="3103928"/>
                </a:cubicBezTo>
                <a:cubicBezTo>
                  <a:pt x="6424091" y="3089934"/>
                  <a:pt x="6433438" y="3073568"/>
                  <a:pt x="6439352" y="3054829"/>
                </a:cubicBezTo>
                <a:cubicBezTo>
                  <a:pt x="6445268" y="3036091"/>
                  <a:pt x="6448225" y="3016759"/>
                  <a:pt x="6448225" y="2996835"/>
                </a:cubicBezTo>
                <a:cubicBezTo>
                  <a:pt x="6448225" y="2974538"/>
                  <a:pt x="6445149" y="2954377"/>
                  <a:pt x="6438997" y="2936350"/>
                </a:cubicBezTo>
                <a:cubicBezTo>
                  <a:pt x="6432845" y="2918324"/>
                  <a:pt x="6423142" y="2903025"/>
                  <a:pt x="6409889" y="2890453"/>
                </a:cubicBezTo>
                <a:cubicBezTo>
                  <a:pt x="6396635" y="2877882"/>
                  <a:pt x="6379361" y="2868276"/>
                  <a:pt x="6358065" y="2861634"/>
                </a:cubicBezTo>
                <a:cubicBezTo>
                  <a:pt x="6336770" y="2854992"/>
                  <a:pt x="6308610" y="2851672"/>
                  <a:pt x="6273586" y="2851672"/>
                </a:cubicBezTo>
                <a:close/>
                <a:moveTo>
                  <a:pt x="7452494" y="2752050"/>
                </a:moveTo>
                <a:cubicBezTo>
                  <a:pt x="7448699" y="2752050"/>
                  <a:pt x="7445260" y="2752999"/>
                  <a:pt x="7442176" y="2754896"/>
                </a:cubicBezTo>
                <a:cubicBezTo>
                  <a:pt x="7439093" y="2756794"/>
                  <a:pt x="7436602" y="2759878"/>
                  <a:pt x="7434704" y="2764147"/>
                </a:cubicBezTo>
                <a:cubicBezTo>
                  <a:pt x="7432807" y="2768416"/>
                  <a:pt x="7431265" y="2773990"/>
                  <a:pt x="7430079" y="2780869"/>
                </a:cubicBezTo>
                <a:cubicBezTo>
                  <a:pt x="7428893" y="2787748"/>
                  <a:pt x="7428300" y="2795694"/>
                  <a:pt x="7428300" y="2804707"/>
                </a:cubicBezTo>
                <a:cubicBezTo>
                  <a:pt x="7428300" y="2813721"/>
                  <a:pt x="7428893" y="2821548"/>
                  <a:pt x="7430079" y="2828190"/>
                </a:cubicBezTo>
                <a:cubicBezTo>
                  <a:pt x="7431265" y="2834831"/>
                  <a:pt x="7432807" y="2840168"/>
                  <a:pt x="7434704" y="2844200"/>
                </a:cubicBezTo>
                <a:cubicBezTo>
                  <a:pt x="7436602" y="2848232"/>
                  <a:pt x="7439093" y="2851197"/>
                  <a:pt x="7442176" y="2853095"/>
                </a:cubicBezTo>
                <a:cubicBezTo>
                  <a:pt x="7445260" y="2854992"/>
                  <a:pt x="7448699" y="2855941"/>
                  <a:pt x="7452494" y="2855941"/>
                </a:cubicBezTo>
                <a:lnTo>
                  <a:pt x="7711511" y="2855941"/>
                </a:lnTo>
                <a:lnTo>
                  <a:pt x="7711511" y="3654339"/>
                </a:lnTo>
                <a:cubicBezTo>
                  <a:pt x="7711511" y="3658134"/>
                  <a:pt x="7712459" y="3661455"/>
                  <a:pt x="7714357" y="3664301"/>
                </a:cubicBezTo>
                <a:cubicBezTo>
                  <a:pt x="7716254" y="3667147"/>
                  <a:pt x="7719575" y="3669401"/>
                  <a:pt x="7724319" y="3671061"/>
                </a:cubicBezTo>
                <a:cubicBezTo>
                  <a:pt x="7729063" y="3672721"/>
                  <a:pt x="7735467" y="3674145"/>
                  <a:pt x="7743532" y="3675331"/>
                </a:cubicBezTo>
                <a:cubicBezTo>
                  <a:pt x="7751597" y="3676517"/>
                  <a:pt x="7761321" y="3677110"/>
                  <a:pt x="7772707" y="3677110"/>
                </a:cubicBezTo>
                <a:cubicBezTo>
                  <a:pt x="7784567" y="3677110"/>
                  <a:pt x="7794410" y="3676517"/>
                  <a:pt x="7802238" y="3675331"/>
                </a:cubicBezTo>
                <a:cubicBezTo>
                  <a:pt x="7810065" y="3674145"/>
                  <a:pt x="7816351" y="3672721"/>
                  <a:pt x="7821095" y="3671061"/>
                </a:cubicBezTo>
                <a:cubicBezTo>
                  <a:pt x="7825838" y="3669401"/>
                  <a:pt x="7829159" y="3667147"/>
                  <a:pt x="7831057" y="3664301"/>
                </a:cubicBezTo>
                <a:cubicBezTo>
                  <a:pt x="7832954" y="3661455"/>
                  <a:pt x="7833903" y="3658134"/>
                  <a:pt x="7833903" y="3654339"/>
                </a:cubicBezTo>
                <a:lnTo>
                  <a:pt x="7833903" y="2855941"/>
                </a:lnTo>
                <a:lnTo>
                  <a:pt x="8092920" y="2855941"/>
                </a:lnTo>
                <a:cubicBezTo>
                  <a:pt x="8096715" y="2855941"/>
                  <a:pt x="8100154" y="2854992"/>
                  <a:pt x="8103238" y="2853095"/>
                </a:cubicBezTo>
                <a:cubicBezTo>
                  <a:pt x="8106321" y="2851197"/>
                  <a:pt x="8108931" y="2848232"/>
                  <a:pt x="8111065" y="2844200"/>
                </a:cubicBezTo>
                <a:cubicBezTo>
                  <a:pt x="8113200" y="2840168"/>
                  <a:pt x="8114742" y="2834831"/>
                  <a:pt x="8115691" y="2828190"/>
                </a:cubicBezTo>
                <a:cubicBezTo>
                  <a:pt x="8116639" y="2821548"/>
                  <a:pt x="8117114" y="2813721"/>
                  <a:pt x="8117114" y="2804707"/>
                </a:cubicBezTo>
                <a:cubicBezTo>
                  <a:pt x="8117114" y="2795694"/>
                  <a:pt x="8116639" y="2787748"/>
                  <a:pt x="8115691" y="2780869"/>
                </a:cubicBezTo>
                <a:cubicBezTo>
                  <a:pt x="8114742" y="2773990"/>
                  <a:pt x="8113200" y="2768416"/>
                  <a:pt x="8111065" y="2764147"/>
                </a:cubicBezTo>
                <a:cubicBezTo>
                  <a:pt x="8108931" y="2759878"/>
                  <a:pt x="8106321" y="2756794"/>
                  <a:pt x="8103238" y="2754896"/>
                </a:cubicBezTo>
                <a:cubicBezTo>
                  <a:pt x="8100154" y="2752999"/>
                  <a:pt x="8096715" y="2752050"/>
                  <a:pt x="8092920" y="2752050"/>
                </a:cubicBezTo>
                <a:close/>
                <a:moveTo>
                  <a:pt x="6071085" y="2752050"/>
                </a:moveTo>
                <a:lnTo>
                  <a:pt x="6280291" y="2752050"/>
                </a:lnTo>
                <a:cubicBezTo>
                  <a:pt x="6335320" y="2752050"/>
                  <a:pt x="6380387" y="2757268"/>
                  <a:pt x="6415492" y="2767705"/>
                </a:cubicBezTo>
                <a:lnTo>
                  <a:pt x="6482664" y="2802515"/>
                </a:lnTo>
                <a:lnTo>
                  <a:pt x="6547895" y="3030915"/>
                </a:lnTo>
                <a:lnTo>
                  <a:pt x="6556194" y="3071570"/>
                </a:lnTo>
                <a:lnTo>
                  <a:pt x="6543222" y="3102505"/>
                </a:lnTo>
                <a:cubicBezTo>
                  <a:pt x="6533022" y="3119346"/>
                  <a:pt x="6520214" y="3134408"/>
                  <a:pt x="6504796" y="3147691"/>
                </a:cubicBezTo>
                <a:cubicBezTo>
                  <a:pt x="6489378" y="3160974"/>
                  <a:pt x="6471707" y="3171885"/>
                  <a:pt x="6451783" y="3180424"/>
                </a:cubicBezTo>
                <a:cubicBezTo>
                  <a:pt x="6476926" y="3185167"/>
                  <a:pt x="6500408" y="3193825"/>
                  <a:pt x="6522230" y="3206396"/>
                </a:cubicBezTo>
                <a:cubicBezTo>
                  <a:pt x="6544052" y="3218968"/>
                  <a:pt x="6563146" y="3234978"/>
                  <a:pt x="6579512" y="3254429"/>
                </a:cubicBezTo>
                <a:lnTo>
                  <a:pt x="6600942" y="3292175"/>
                </a:lnTo>
                <a:lnTo>
                  <a:pt x="6622605" y="3480848"/>
                </a:lnTo>
                <a:lnTo>
                  <a:pt x="6621496" y="3488895"/>
                </a:lnTo>
                <a:cubicBezTo>
                  <a:pt x="6614143" y="3513326"/>
                  <a:pt x="6603825" y="3535267"/>
                  <a:pt x="6590542" y="3554717"/>
                </a:cubicBezTo>
                <a:cubicBezTo>
                  <a:pt x="6577259" y="3574167"/>
                  <a:pt x="6561248" y="3591245"/>
                  <a:pt x="6542510" y="3605951"/>
                </a:cubicBezTo>
                <a:cubicBezTo>
                  <a:pt x="6523772" y="3620657"/>
                  <a:pt x="6502661" y="3632991"/>
                  <a:pt x="6479179" y="3642953"/>
                </a:cubicBezTo>
                <a:cubicBezTo>
                  <a:pt x="6455697" y="3652916"/>
                  <a:pt x="6430554" y="3660387"/>
                  <a:pt x="6403751" y="3665368"/>
                </a:cubicBezTo>
                <a:cubicBezTo>
                  <a:pt x="6376948" y="3670349"/>
                  <a:pt x="6346231" y="3672840"/>
                  <a:pt x="6311601" y="3672840"/>
                </a:cubicBezTo>
                <a:lnTo>
                  <a:pt x="6071085" y="3672840"/>
                </a:lnTo>
                <a:cubicBezTo>
                  <a:pt x="6060174" y="3672840"/>
                  <a:pt x="6049856" y="3669163"/>
                  <a:pt x="6040131" y="3661810"/>
                </a:cubicBezTo>
                <a:cubicBezTo>
                  <a:pt x="6030406" y="3654457"/>
                  <a:pt x="6025544" y="3641530"/>
                  <a:pt x="6025544" y="3623029"/>
                </a:cubicBezTo>
                <a:lnTo>
                  <a:pt x="6025544" y="2801861"/>
                </a:lnTo>
                <a:cubicBezTo>
                  <a:pt x="6025544" y="2783360"/>
                  <a:pt x="6030406" y="2770432"/>
                  <a:pt x="6040131" y="2763080"/>
                </a:cubicBezTo>
                <a:cubicBezTo>
                  <a:pt x="6049856" y="2755726"/>
                  <a:pt x="6060174" y="2752050"/>
                  <a:pt x="6071085" y="2752050"/>
                </a:cubicBezTo>
                <a:close/>
                <a:moveTo>
                  <a:pt x="4909035" y="2752050"/>
                </a:moveTo>
                <a:lnTo>
                  <a:pt x="5104721" y="2752050"/>
                </a:lnTo>
                <a:cubicBezTo>
                  <a:pt x="5127966" y="2752050"/>
                  <a:pt x="5147298" y="2752643"/>
                  <a:pt x="5162715" y="2753829"/>
                </a:cubicBezTo>
                <a:cubicBezTo>
                  <a:pt x="5178133" y="2755015"/>
                  <a:pt x="5192009" y="2756319"/>
                  <a:pt x="5204343" y="2757743"/>
                </a:cubicBezTo>
                <a:cubicBezTo>
                  <a:pt x="5239922" y="2763910"/>
                  <a:pt x="5271350" y="2773635"/>
                  <a:pt x="5298628" y="2786917"/>
                </a:cubicBezTo>
                <a:cubicBezTo>
                  <a:pt x="5325905" y="2800201"/>
                  <a:pt x="5348795" y="2817041"/>
                  <a:pt x="5367296" y="2837440"/>
                </a:cubicBezTo>
                <a:cubicBezTo>
                  <a:pt x="5385797" y="2857839"/>
                  <a:pt x="5399673" y="2881203"/>
                  <a:pt x="5408923" y="2907531"/>
                </a:cubicBezTo>
                <a:cubicBezTo>
                  <a:pt x="5418174" y="2933860"/>
                  <a:pt x="5422799" y="2962916"/>
                  <a:pt x="5422799" y="2994700"/>
                </a:cubicBezTo>
                <a:cubicBezTo>
                  <a:pt x="5422799" y="3025535"/>
                  <a:pt x="5418648" y="3053169"/>
                  <a:pt x="5410347" y="3077600"/>
                </a:cubicBezTo>
                <a:cubicBezTo>
                  <a:pt x="5402045" y="3102031"/>
                  <a:pt x="5390066" y="3123616"/>
                  <a:pt x="5374412" y="3142354"/>
                </a:cubicBezTo>
                <a:cubicBezTo>
                  <a:pt x="5358757" y="3161092"/>
                  <a:pt x="5340018" y="3177340"/>
                  <a:pt x="5318196" y="3191097"/>
                </a:cubicBezTo>
                <a:cubicBezTo>
                  <a:pt x="5296375" y="3204855"/>
                  <a:pt x="5271943" y="3216477"/>
                  <a:pt x="5244903" y="3225965"/>
                </a:cubicBezTo>
                <a:cubicBezTo>
                  <a:pt x="5260084" y="3232607"/>
                  <a:pt x="5273841" y="3241027"/>
                  <a:pt x="5286175" y="3251226"/>
                </a:cubicBezTo>
                <a:cubicBezTo>
                  <a:pt x="5298509" y="3261426"/>
                  <a:pt x="5310013" y="3273641"/>
                  <a:pt x="5320687" y="3287873"/>
                </a:cubicBezTo>
                <a:cubicBezTo>
                  <a:pt x="5331361" y="3302104"/>
                  <a:pt x="5341442" y="3318471"/>
                  <a:pt x="5350929" y="3336972"/>
                </a:cubicBezTo>
                <a:cubicBezTo>
                  <a:pt x="5360417" y="3355473"/>
                  <a:pt x="5369905" y="3376346"/>
                  <a:pt x="5379393" y="3399592"/>
                </a:cubicBezTo>
                <a:lnTo>
                  <a:pt x="5461937" y="3602393"/>
                </a:lnTo>
                <a:cubicBezTo>
                  <a:pt x="5468578" y="3619471"/>
                  <a:pt x="5472847" y="3631450"/>
                  <a:pt x="5474745" y="3638328"/>
                </a:cubicBezTo>
                <a:cubicBezTo>
                  <a:pt x="5476643" y="3645207"/>
                  <a:pt x="5477591" y="3650544"/>
                  <a:pt x="5477591" y="3654339"/>
                </a:cubicBezTo>
                <a:cubicBezTo>
                  <a:pt x="5477591" y="3658134"/>
                  <a:pt x="5476880" y="3661455"/>
                  <a:pt x="5475457" y="3664301"/>
                </a:cubicBezTo>
                <a:cubicBezTo>
                  <a:pt x="5474033" y="3667147"/>
                  <a:pt x="5470950" y="3669519"/>
                  <a:pt x="5466206" y="3671417"/>
                </a:cubicBezTo>
                <a:cubicBezTo>
                  <a:pt x="5461462" y="3673314"/>
                  <a:pt x="5454821" y="3674738"/>
                  <a:pt x="5446282" y="3675686"/>
                </a:cubicBezTo>
                <a:cubicBezTo>
                  <a:pt x="5437743" y="3676635"/>
                  <a:pt x="5426357" y="3677110"/>
                  <a:pt x="5412126" y="3677110"/>
                </a:cubicBezTo>
                <a:cubicBezTo>
                  <a:pt x="5399791" y="3677110"/>
                  <a:pt x="5389711" y="3676635"/>
                  <a:pt x="5381883" y="3675686"/>
                </a:cubicBezTo>
                <a:cubicBezTo>
                  <a:pt x="5374056" y="3674738"/>
                  <a:pt x="5367770" y="3673196"/>
                  <a:pt x="5363026" y="3671061"/>
                </a:cubicBezTo>
                <a:cubicBezTo>
                  <a:pt x="5358282" y="3668926"/>
                  <a:pt x="5354606" y="3665961"/>
                  <a:pt x="5351997" y="3662166"/>
                </a:cubicBezTo>
                <a:cubicBezTo>
                  <a:pt x="5349388" y="3658371"/>
                  <a:pt x="5347134" y="3653627"/>
                  <a:pt x="5345237" y="3647935"/>
                </a:cubicBezTo>
                <a:lnTo>
                  <a:pt x="5260558" y="3430901"/>
                </a:lnTo>
                <a:cubicBezTo>
                  <a:pt x="5250596" y="3406233"/>
                  <a:pt x="5240278" y="3383581"/>
                  <a:pt x="5229604" y="3362945"/>
                </a:cubicBezTo>
                <a:cubicBezTo>
                  <a:pt x="5218930" y="3342309"/>
                  <a:pt x="5206240" y="3324519"/>
                  <a:pt x="5191534" y="3309576"/>
                </a:cubicBezTo>
                <a:cubicBezTo>
                  <a:pt x="5176828" y="3294633"/>
                  <a:pt x="5159513" y="3283010"/>
                  <a:pt x="5139589" y="3274708"/>
                </a:cubicBezTo>
                <a:cubicBezTo>
                  <a:pt x="5119664" y="3266407"/>
                  <a:pt x="5095708" y="3262256"/>
                  <a:pt x="5067719" y="3262256"/>
                </a:cubicBezTo>
                <a:lnTo>
                  <a:pt x="4985887" y="3262256"/>
                </a:lnTo>
                <a:lnTo>
                  <a:pt x="4985887" y="3654339"/>
                </a:lnTo>
                <a:cubicBezTo>
                  <a:pt x="4985887" y="3658134"/>
                  <a:pt x="4984819" y="3661455"/>
                  <a:pt x="4982684" y="3664301"/>
                </a:cubicBezTo>
                <a:cubicBezTo>
                  <a:pt x="4980550" y="3667147"/>
                  <a:pt x="4977229" y="3669401"/>
                  <a:pt x="4972722" y="3671061"/>
                </a:cubicBezTo>
                <a:cubicBezTo>
                  <a:pt x="4968215" y="3672721"/>
                  <a:pt x="4962048" y="3674145"/>
                  <a:pt x="4954221" y="3675331"/>
                </a:cubicBezTo>
                <a:cubicBezTo>
                  <a:pt x="4946394" y="3676517"/>
                  <a:pt x="4936550" y="3677110"/>
                  <a:pt x="4924690" y="3677110"/>
                </a:cubicBezTo>
                <a:cubicBezTo>
                  <a:pt x="4912830" y="3677110"/>
                  <a:pt x="4902987" y="3676517"/>
                  <a:pt x="4895159" y="3675331"/>
                </a:cubicBezTo>
                <a:cubicBezTo>
                  <a:pt x="4887332" y="3674145"/>
                  <a:pt x="4881046" y="3672721"/>
                  <a:pt x="4876302" y="3671061"/>
                </a:cubicBezTo>
                <a:cubicBezTo>
                  <a:pt x="4871559" y="3669401"/>
                  <a:pt x="4868238" y="3667147"/>
                  <a:pt x="4866340" y="3664301"/>
                </a:cubicBezTo>
                <a:cubicBezTo>
                  <a:pt x="4864443" y="3661455"/>
                  <a:pt x="4863494" y="3658134"/>
                  <a:pt x="4863494" y="3654339"/>
                </a:cubicBezTo>
                <a:lnTo>
                  <a:pt x="4863494" y="2801861"/>
                </a:lnTo>
                <a:cubicBezTo>
                  <a:pt x="4863494" y="2783360"/>
                  <a:pt x="4868356" y="2770432"/>
                  <a:pt x="4878081" y="2763080"/>
                </a:cubicBezTo>
                <a:cubicBezTo>
                  <a:pt x="4887806" y="2755726"/>
                  <a:pt x="4898124" y="2752050"/>
                  <a:pt x="4909035" y="2752050"/>
                </a:cubicBezTo>
                <a:close/>
                <a:moveTo>
                  <a:pt x="3108576" y="2749915"/>
                </a:moveTo>
                <a:cubicBezTo>
                  <a:pt x="3119591" y="2749915"/>
                  <a:pt x="3129102" y="2750389"/>
                  <a:pt x="3137111" y="2751338"/>
                </a:cubicBezTo>
                <a:cubicBezTo>
                  <a:pt x="3145120" y="2752287"/>
                  <a:pt x="3151378" y="2753829"/>
                  <a:pt x="3155885" y="2755964"/>
                </a:cubicBezTo>
                <a:cubicBezTo>
                  <a:pt x="3160392" y="2758098"/>
                  <a:pt x="3163646" y="2760589"/>
                  <a:pt x="3165647" y="2763435"/>
                </a:cubicBezTo>
                <a:cubicBezTo>
                  <a:pt x="3167649" y="2766282"/>
                  <a:pt x="3168649" y="2769365"/>
                  <a:pt x="3168649" y="2772686"/>
                </a:cubicBezTo>
                <a:lnTo>
                  <a:pt x="3168649" y="3622318"/>
                </a:lnTo>
                <a:cubicBezTo>
                  <a:pt x="3168649" y="3631805"/>
                  <a:pt x="3167056" y="3639870"/>
                  <a:pt x="3163868" y="3646511"/>
                </a:cubicBezTo>
                <a:cubicBezTo>
                  <a:pt x="3160681" y="3653153"/>
                  <a:pt x="3156511" y="3658608"/>
                  <a:pt x="3151360" y="3662878"/>
                </a:cubicBezTo>
                <a:cubicBezTo>
                  <a:pt x="3146208" y="3667147"/>
                  <a:pt x="3140443" y="3670231"/>
                  <a:pt x="3134065" y="3672128"/>
                </a:cubicBezTo>
                <a:cubicBezTo>
                  <a:pt x="3127686" y="3674026"/>
                  <a:pt x="3121306" y="3674975"/>
                  <a:pt x="3114925" y="3674975"/>
                </a:cubicBezTo>
                <a:lnTo>
                  <a:pt x="3074453" y="3674975"/>
                </a:lnTo>
                <a:cubicBezTo>
                  <a:pt x="3061697" y="3674975"/>
                  <a:pt x="3050533" y="3673670"/>
                  <a:pt x="3040964" y="3671061"/>
                </a:cubicBezTo>
                <a:cubicBezTo>
                  <a:pt x="3031395" y="3668452"/>
                  <a:pt x="3022319" y="3663708"/>
                  <a:pt x="3013735" y="3656829"/>
                </a:cubicBezTo>
                <a:cubicBezTo>
                  <a:pt x="3005151" y="3649951"/>
                  <a:pt x="2996566" y="3640582"/>
                  <a:pt x="2987979" y="3628722"/>
                </a:cubicBezTo>
                <a:cubicBezTo>
                  <a:pt x="2979392" y="3616862"/>
                  <a:pt x="2970280" y="3601682"/>
                  <a:pt x="2960644" y="3583180"/>
                </a:cubicBezTo>
                <a:lnTo>
                  <a:pt x="2679746" y="3059454"/>
                </a:lnTo>
                <a:cubicBezTo>
                  <a:pt x="2665062" y="3032414"/>
                  <a:pt x="2650262" y="3004069"/>
                  <a:pt x="2635344" y="2974420"/>
                </a:cubicBezTo>
                <a:cubicBezTo>
                  <a:pt x="2620427" y="2944770"/>
                  <a:pt x="2606541" y="2915952"/>
                  <a:pt x="2593689" y="2887963"/>
                </a:cubicBezTo>
                <a:lnTo>
                  <a:pt x="2592265" y="2887963"/>
                </a:lnTo>
                <a:cubicBezTo>
                  <a:pt x="2593214" y="2922119"/>
                  <a:pt x="2593926" y="2956986"/>
                  <a:pt x="2594400" y="2992565"/>
                </a:cubicBezTo>
                <a:cubicBezTo>
                  <a:pt x="2594874" y="3028145"/>
                  <a:pt x="2595112" y="3063487"/>
                  <a:pt x="2595112" y="3098592"/>
                </a:cubicBezTo>
                <a:lnTo>
                  <a:pt x="2595112" y="3654339"/>
                </a:lnTo>
                <a:cubicBezTo>
                  <a:pt x="2595112" y="3657660"/>
                  <a:pt x="2594111" y="3660862"/>
                  <a:pt x="2592110" y="3663945"/>
                </a:cubicBezTo>
                <a:cubicBezTo>
                  <a:pt x="2590109" y="3667029"/>
                  <a:pt x="2586730" y="3669401"/>
                  <a:pt x="2581976" y="3671061"/>
                </a:cubicBezTo>
                <a:cubicBezTo>
                  <a:pt x="2577220" y="3672721"/>
                  <a:pt x="2570963" y="3674145"/>
                  <a:pt x="2563202" y="3675331"/>
                </a:cubicBezTo>
                <a:cubicBezTo>
                  <a:pt x="2555441" y="3676517"/>
                  <a:pt x="2545553" y="3677110"/>
                  <a:pt x="2533538" y="3677110"/>
                </a:cubicBezTo>
                <a:cubicBezTo>
                  <a:pt x="2521522" y="3677110"/>
                  <a:pt x="2511636" y="3676517"/>
                  <a:pt x="2503879" y="3675331"/>
                </a:cubicBezTo>
                <a:cubicBezTo>
                  <a:pt x="2496122" y="3674145"/>
                  <a:pt x="2489990" y="3672721"/>
                  <a:pt x="2485484" y="3671061"/>
                </a:cubicBezTo>
                <a:cubicBezTo>
                  <a:pt x="2480976" y="3669401"/>
                  <a:pt x="2477723" y="3667029"/>
                  <a:pt x="2475722" y="3663945"/>
                </a:cubicBezTo>
                <a:cubicBezTo>
                  <a:pt x="2473720" y="3660862"/>
                  <a:pt x="2472720" y="3657660"/>
                  <a:pt x="2472720" y="3654339"/>
                </a:cubicBezTo>
                <a:lnTo>
                  <a:pt x="2472720" y="2804707"/>
                </a:lnTo>
                <a:cubicBezTo>
                  <a:pt x="2472720" y="2785732"/>
                  <a:pt x="2478106" y="2772211"/>
                  <a:pt x="2488880" y="2764147"/>
                </a:cubicBezTo>
                <a:cubicBezTo>
                  <a:pt x="2499654" y="2756082"/>
                  <a:pt x="2511404" y="2752050"/>
                  <a:pt x="2524132" y="2752050"/>
                </a:cubicBezTo>
                <a:lnTo>
                  <a:pt x="2584360" y="2752050"/>
                </a:lnTo>
                <a:cubicBezTo>
                  <a:pt x="2598555" y="2752050"/>
                  <a:pt x="2610427" y="2753236"/>
                  <a:pt x="2619979" y="2755608"/>
                </a:cubicBezTo>
                <a:cubicBezTo>
                  <a:pt x="2629529" y="2757980"/>
                  <a:pt x="2638098" y="2761893"/>
                  <a:pt x="2645685" y="2767349"/>
                </a:cubicBezTo>
                <a:cubicBezTo>
                  <a:pt x="2653271" y="2772805"/>
                  <a:pt x="2660615" y="2780395"/>
                  <a:pt x="2667716" y="2790120"/>
                </a:cubicBezTo>
                <a:cubicBezTo>
                  <a:pt x="2674817" y="2799845"/>
                  <a:pt x="2682266" y="2812060"/>
                  <a:pt x="2690063" y="2826766"/>
                </a:cubicBezTo>
                <a:lnTo>
                  <a:pt x="2906008" y="3230946"/>
                </a:lnTo>
                <a:cubicBezTo>
                  <a:pt x="2919306" y="3255614"/>
                  <a:pt x="2932144" y="3279690"/>
                  <a:pt x="2944522" y="3303172"/>
                </a:cubicBezTo>
                <a:cubicBezTo>
                  <a:pt x="2956901" y="3326654"/>
                  <a:pt x="2968822" y="3349781"/>
                  <a:pt x="2980285" y="3372552"/>
                </a:cubicBezTo>
                <a:cubicBezTo>
                  <a:pt x="2991748" y="3395322"/>
                  <a:pt x="3003095" y="3417737"/>
                  <a:pt x="3014324" y="3439796"/>
                </a:cubicBezTo>
                <a:cubicBezTo>
                  <a:pt x="3025554" y="3461855"/>
                  <a:pt x="3036672" y="3484033"/>
                  <a:pt x="3047680" y="3506329"/>
                </a:cubicBezTo>
                <a:lnTo>
                  <a:pt x="3048391" y="3506329"/>
                </a:lnTo>
                <a:cubicBezTo>
                  <a:pt x="3047443" y="3468852"/>
                  <a:pt x="3046849" y="3429834"/>
                  <a:pt x="3046612" y="3389274"/>
                </a:cubicBezTo>
                <a:cubicBezTo>
                  <a:pt x="3046375" y="3348713"/>
                  <a:pt x="3046256" y="3309695"/>
                  <a:pt x="3046256" y="3272218"/>
                </a:cubicBezTo>
                <a:lnTo>
                  <a:pt x="3046256" y="2772686"/>
                </a:lnTo>
                <a:cubicBezTo>
                  <a:pt x="3046256" y="2769365"/>
                  <a:pt x="3047257" y="2766282"/>
                  <a:pt x="3049259" y="2763435"/>
                </a:cubicBezTo>
                <a:cubicBezTo>
                  <a:pt x="3051260" y="2760589"/>
                  <a:pt x="3054638" y="2758098"/>
                  <a:pt x="3059393" y="2755964"/>
                </a:cubicBezTo>
                <a:cubicBezTo>
                  <a:pt x="3064148" y="2753829"/>
                  <a:pt x="3070406" y="2752287"/>
                  <a:pt x="3078167" y="2751338"/>
                </a:cubicBezTo>
                <a:cubicBezTo>
                  <a:pt x="3085927" y="2750389"/>
                  <a:pt x="3096064" y="2749915"/>
                  <a:pt x="3108576" y="2749915"/>
                </a:cubicBezTo>
                <a:close/>
                <a:moveTo>
                  <a:pt x="8315590" y="2747781"/>
                </a:moveTo>
                <a:cubicBezTo>
                  <a:pt x="8304679" y="2747781"/>
                  <a:pt x="8295310" y="2748373"/>
                  <a:pt x="8287482" y="2749559"/>
                </a:cubicBezTo>
                <a:cubicBezTo>
                  <a:pt x="8279655" y="2750746"/>
                  <a:pt x="8273251" y="2752168"/>
                  <a:pt x="8268270" y="2753829"/>
                </a:cubicBezTo>
                <a:cubicBezTo>
                  <a:pt x="8263289" y="2755489"/>
                  <a:pt x="8259731" y="2757743"/>
                  <a:pt x="8257596" y="2760589"/>
                </a:cubicBezTo>
                <a:cubicBezTo>
                  <a:pt x="8255461" y="2763435"/>
                  <a:pt x="8254394" y="2766756"/>
                  <a:pt x="8254394" y="2770551"/>
                </a:cubicBezTo>
                <a:lnTo>
                  <a:pt x="8254394" y="3654339"/>
                </a:lnTo>
                <a:cubicBezTo>
                  <a:pt x="8254394" y="3658134"/>
                  <a:pt x="8255343" y="3661455"/>
                  <a:pt x="8257240" y="3664301"/>
                </a:cubicBezTo>
                <a:cubicBezTo>
                  <a:pt x="8259138" y="3667147"/>
                  <a:pt x="8262458" y="3669401"/>
                  <a:pt x="8267202" y="3671061"/>
                </a:cubicBezTo>
                <a:cubicBezTo>
                  <a:pt x="8271946" y="3672721"/>
                  <a:pt x="8278350" y="3674145"/>
                  <a:pt x="8286415" y="3675331"/>
                </a:cubicBezTo>
                <a:cubicBezTo>
                  <a:pt x="8294480" y="3676517"/>
                  <a:pt x="8304205" y="3677110"/>
                  <a:pt x="8315590" y="3677110"/>
                </a:cubicBezTo>
                <a:cubicBezTo>
                  <a:pt x="8327450" y="3677110"/>
                  <a:pt x="8337293" y="3676517"/>
                  <a:pt x="8345121" y="3675331"/>
                </a:cubicBezTo>
                <a:cubicBezTo>
                  <a:pt x="8352948" y="3674145"/>
                  <a:pt x="8359234" y="3672721"/>
                  <a:pt x="8363978" y="3671061"/>
                </a:cubicBezTo>
                <a:cubicBezTo>
                  <a:pt x="8368722" y="3669401"/>
                  <a:pt x="8372042" y="3667147"/>
                  <a:pt x="8373940" y="3664301"/>
                </a:cubicBezTo>
                <a:cubicBezTo>
                  <a:pt x="8375837" y="3661455"/>
                  <a:pt x="8376786" y="3658134"/>
                  <a:pt x="8376786" y="3654339"/>
                </a:cubicBezTo>
                <a:lnTo>
                  <a:pt x="8376786" y="2770551"/>
                </a:lnTo>
                <a:cubicBezTo>
                  <a:pt x="8376786" y="2766756"/>
                  <a:pt x="8375837" y="2763435"/>
                  <a:pt x="8373940" y="2760589"/>
                </a:cubicBezTo>
                <a:cubicBezTo>
                  <a:pt x="8372042" y="2757743"/>
                  <a:pt x="8368722" y="2755489"/>
                  <a:pt x="8363978" y="2753829"/>
                </a:cubicBezTo>
                <a:cubicBezTo>
                  <a:pt x="8359234" y="2752168"/>
                  <a:pt x="8352948" y="2750746"/>
                  <a:pt x="8345121" y="2749559"/>
                </a:cubicBezTo>
                <a:cubicBezTo>
                  <a:pt x="8337293" y="2748373"/>
                  <a:pt x="8327450" y="2747781"/>
                  <a:pt x="8315590" y="2747781"/>
                </a:cubicBezTo>
                <a:close/>
                <a:moveTo>
                  <a:pt x="7103325" y="2747781"/>
                </a:moveTo>
                <a:cubicBezTo>
                  <a:pt x="7089093" y="2747781"/>
                  <a:pt x="7077352" y="2748136"/>
                  <a:pt x="7068101" y="2748848"/>
                </a:cubicBezTo>
                <a:cubicBezTo>
                  <a:pt x="7058851" y="2749559"/>
                  <a:pt x="7051260" y="2750864"/>
                  <a:pt x="7045331" y="2752761"/>
                </a:cubicBezTo>
                <a:cubicBezTo>
                  <a:pt x="7039401" y="2754659"/>
                  <a:pt x="7034894" y="2757268"/>
                  <a:pt x="7031810" y="2760589"/>
                </a:cubicBezTo>
                <a:cubicBezTo>
                  <a:pt x="7028727" y="2763910"/>
                  <a:pt x="7026236" y="2768179"/>
                  <a:pt x="7024339" y="2773397"/>
                </a:cubicBezTo>
                <a:lnTo>
                  <a:pt x="6715511" y="3628722"/>
                </a:lnTo>
                <a:cubicBezTo>
                  <a:pt x="6711716" y="3639158"/>
                  <a:pt x="6709700" y="3647579"/>
                  <a:pt x="6709463" y="3653983"/>
                </a:cubicBezTo>
                <a:cubicBezTo>
                  <a:pt x="6709225" y="3660387"/>
                  <a:pt x="6710886" y="3665250"/>
                  <a:pt x="6714444" y="3668571"/>
                </a:cubicBezTo>
                <a:cubicBezTo>
                  <a:pt x="6718002" y="3671891"/>
                  <a:pt x="6724169" y="3674145"/>
                  <a:pt x="6732945" y="3675331"/>
                </a:cubicBezTo>
                <a:cubicBezTo>
                  <a:pt x="6741721" y="3676517"/>
                  <a:pt x="6752988" y="3677110"/>
                  <a:pt x="6766745" y="3677110"/>
                </a:cubicBezTo>
                <a:cubicBezTo>
                  <a:pt x="6780028" y="3677110"/>
                  <a:pt x="6790821" y="3676635"/>
                  <a:pt x="6799122" y="3675686"/>
                </a:cubicBezTo>
                <a:cubicBezTo>
                  <a:pt x="6807424" y="3674738"/>
                  <a:pt x="6813828" y="3673196"/>
                  <a:pt x="6818335" y="3671061"/>
                </a:cubicBezTo>
                <a:cubicBezTo>
                  <a:pt x="6822842" y="3668926"/>
                  <a:pt x="6826281" y="3666317"/>
                  <a:pt x="6828653" y="3663234"/>
                </a:cubicBezTo>
                <a:cubicBezTo>
                  <a:pt x="6831025" y="3660150"/>
                  <a:pt x="6832923" y="3656474"/>
                  <a:pt x="6834346" y="3652204"/>
                </a:cubicBezTo>
                <a:lnTo>
                  <a:pt x="6909774" y="3430901"/>
                </a:lnTo>
                <a:lnTo>
                  <a:pt x="7292606" y="3430901"/>
                </a:lnTo>
                <a:lnTo>
                  <a:pt x="7371592" y="3655050"/>
                </a:lnTo>
                <a:cubicBezTo>
                  <a:pt x="7373490" y="3659320"/>
                  <a:pt x="7375506" y="3662878"/>
                  <a:pt x="7377641" y="3665724"/>
                </a:cubicBezTo>
                <a:cubicBezTo>
                  <a:pt x="7379775" y="3668571"/>
                  <a:pt x="7383096" y="3670824"/>
                  <a:pt x="7387603" y="3672484"/>
                </a:cubicBezTo>
                <a:cubicBezTo>
                  <a:pt x="7392109" y="3674145"/>
                  <a:pt x="7398751" y="3675331"/>
                  <a:pt x="7407527" y="3676042"/>
                </a:cubicBezTo>
                <a:cubicBezTo>
                  <a:pt x="7416303" y="3676754"/>
                  <a:pt x="7428044" y="3677110"/>
                  <a:pt x="7442750" y="3677110"/>
                </a:cubicBezTo>
                <a:cubicBezTo>
                  <a:pt x="7457457" y="3677110"/>
                  <a:pt x="7469198" y="3676635"/>
                  <a:pt x="7477974" y="3675686"/>
                </a:cubicBezTo>
                <a:cubicBezTo>
                  <a:pt x="7486750" y="3674738"/>
                  <a:pt x="7493036" y="3672603"/>
                  <a:pt x="7496831" y="3669282"/>
                </a:cubicBezTo>
                <a:cubicBezTo>
                  <a:pt x="7500626" y="3665961"/>
                  <a:pt x="7502405" y="3661099"/>
                  <a:pt x="7502168" y="3654695"/>
                </a:cubicBezTo>
                <a:cubicBezTo>
                  <a:pt x="7501931" y="3648290"/>
                  <a:pt x="7499914" y="3639870"/>
                  <a:pt x="7496119" y="3629433"/>
                </a:cubicBezTo>
                <a:lnTo>
                  <a:pt x="7187292" y="2774109"/>
                </a:lnTo>
                <a:cubicBezTo>
                  <a:pt x="7185394" y="2768891"/>
                  <a:pt x="7182785" y="2764503"/>
                  <a:pt x="7179464" y="2760945"/>
                </a:cubicBezTo>
                <a:cubicBezTo>
                  <a:pt x="7176144" y="2757387"/>
                  <a:pt x="7171400" y="2754659"/>
                  <a:pt x="7165233" y="2752761"/>
                </a:cubicBezTo>
                <a:cubicBezTo>
                  <a:pt x="7159065" y="2750864"/>
                  <a:pt x="7151001" y="2749559"/>
                  <a:pt x="7141039" y="2748848"/>
                </a:cubicBezTo>
                <a:cubicBezTo>
                  <a:pt x="7131076" y="2748136"/>
                  <a:pt x="7118505" y="2747781"/>
                  <a:pt x="7103325" y="2747781"/>
                </a:cubicBezTo>
                <a:close/>
                <a:moveTo>
                  <a:pt x="5715265" y="2747781"/>
                </a:moveTo>
                <a:cubicBezTo>
                  <a:pt x="5727125" y="2747781"/>
                  <a:pt x="5736969" y="2748373"/>
                  <a:pt x="5744796" y="2749559"/>
                </a:cubicBezTo>
                <a:cubicBezTo>
                  <a:pt x="5752623" y="2750746"/>
                  <a:pt x="5758909" y="2752168"/>
                  <a:pt x="5763653" y="2753829"/>
                </a:cubicBezTo>
                <a:cubicBezTo>
                  <a:pt x="5768397" y="2755489"/>
                  <a:pt x="5771718" y="2757743"/>
                  <a:pt x="5773615" y="2760589"/>
                </a:cubicBezTo>
                <a:cubicBezTo>
                  <a:pt x="5775513" y="2763435"/>
                  <a:pt x="5776462" y="2766756"/>
                  <a:pt x="5776462" y="2770551"/>
                </a:cubicBezTo>
                <a:lnTo>
                  <a:pt x="5776462" y="3654339"/>
                </a:lnTo>
                <a:cubicBezTo>
                  <a:pt x="5776462" y="3658134"/>
                  <a:pt x="5775513" y="3661455"/>
                  <a:pt x="5773615" y="3664301"/>
                </a:cubicBezTo>
                <a:cubicBezTo>
                  <a:pt x="5771718" y="3667147"/>
                  <a:pt x="5768397" y="3669401"/>
                  <a:pt x="5763653" y="3671061"/>
                </a:cubicBezTo>
                <a:cubicBezTo>
                  <a:pt x="5758909" y="3672721"/>
                  <a:pt x="5752623" y="3674145"/>
                  <a:pt x="5744796" y="3675331"/>
                </a:cubicBezTo>
                <a:cubicBezTo>
                  <a:pt x="5736969" y="3676517"/>
                  <a:pt x="5727125" y="3677110"/>
                  <a:pt x="5715265" y="3677110"/>
                </a:cubicBezTo>
                <a:cubicBezTo>
                  <a:pt x="5703880" y="3677110"/>
                  <a:pt x="5694154" y="3676517"/>
                  <a:pt x="5686090" y="3675331"/>
                </a:cubicBezTo>
                <a:cubicBezTo>
                  <a:pt x="5678026" y="3674145"/>
                  <a:pt x="5671621" y="3672721"/>
                  <a:pt x="5666877" y="3671061"/>
                </a:cubicBezTo>
                <a:cubicBezTo>
                  <a:pt x="5662133" y="3669401"/>
                  <a:pt x="5658813" y="3667147"/>
                  <a:pt x="5656915" y="3664301"/>
                </a:cubicBezTo>
                <a:cubicBezTo>
                  <a:pt x="5655017" y="3661455"/>
                  <a:pt x="5654069" y="3658134"/>
                  <a:pt x="5654069" y="3654339"/>
                </a:cubicBezTo>
                <a:lnTo>
                  <a:pt x="5654069" y="2770551"/>
                </a:lnTo>
                <a:cubicBezTo>
                  <a:pt x="5654069" y="2766756"/>
                  <a:pt x="5655136" y="2763435"/>
                  <a:pt x="5657271" y="2760589"/>
                </a:cubicBezTo>
                <a:cubicBezTo>
                  <a:pt x="5659406" y="2757743"/>
                  <a:pt x="5662964" y="2755489"/>
                  <a:pt x="5667945" y="2753829"/>
                </a:cubicBezTo>
                <a:cubicBezTo>
                  <a:pt x="5672926" y="2752168"/>
                  <a:pt x="5679330" y="2750746"/>
                  <a:pt x="5687158" y="2749559"/>
                </a:cubicBezTo>
                <a:cubicBezTo>
                  <a:pt x="5694985" y="2748373"/>
                  <a:pt x="5704354" y="2747781"/>
                  <a:pt x="5715265" y="2747781"/>
                </a:cubicBezTo>
                <a:close/>
                <a:moveTo>
                  <a:pt x="4553215" y="2747781"/>
                </a:moveTo>
                <a:cubicBezTo>
                  <a:pt x="4565075" y="2747781"/>
                  <a:pt x="4574919" y="2748373"/>
                  <a:pt x="4582746" y="2749559"/>
                </a:cubicBezTo>
                <a:cubicBezTo>
                  <a:pt x="4590573" y="2750746"/>
                  <a:pt x="4596859" y="2752168"/>
                  <a:pt x="4601603" y="2753829"/>
                </a:cubicBezTo>
                <a:cubicBezTo>
                  <a:pt x="4606347" y="2755489"/>
                  <a:pt x="4609668" y="2757743"/>
                  <a:pt x="4611565" y="2760589"/>
                </a:cubicBezTo>
                <a:cubicBezTo>
                  <a:pt x="4613463" y="2763435"/>
                  <a:pt x="4614412" y="2766756"/>
                  <a:pt x="4614412" y="2770551"/>
                </a:cubicBezTo>
                <a:lnTo>
                  <a:pt x="4614412" y="3654339"/>
                </a:lnTo>
                <a:cubicBezTo>
                  <a:pt x="4614412" y="3658134"/>
                  <a:pt x="4613463" y="3661455"/>
                  <a:pt x="4611565" y="3664301"/>
                </a:cubicBezTo>
                <a:cubicBezTo>
                  <a:pt x="4609668" y="3667147"/>
                  <a:pt x="4606347" y="3669401"/>
                  <a:pt x="4601603" y="3671061"/>
                </a:cubicBezTo>
                <a:cubicBezTo>
                  <a:pt x="4596859" y="3672721"/>
                  <a:pt x="4590573" y="3674145"/>
                  <a:pt x="4582746" y="3675331"/>
                </a:cubicBezTo>
                <a:cubicBezTo>
                  <a:pt x="4574919" y="3676517"/>
                  <a:pt x="4565075" y="3677110"/>
                  <a:pt x="4553215" y="3677110"/>
                </a:cubicBezTo>
                <a:cubicBezTo>
                  <a:pt x="4541830" y="3677110"/>
                  <a:pt x="4532105" y="3676517"/>
                  <a:pt x="4524040" y="3675331"/>
                </a:cubicBezTo>
                <a:cubicBezTo>
                  <a:pt x="4515976" y="3674145"/>
                  <a:pt x="4509571" y="3672721"/>
                  <a:pt x="4504827" y="3671061"/>
                </a:cubicBezTo>
                <a:cubicBezTo>
                  <a:pt x="4500084" y="3669401"/>
                  <a:pt x="4496763" y="3667147"/>
                  <a:pt x="4494865" y="3664301"/>
                </a:cubicBezTo>
                <a:cubicBezTo>
                  <a:pt x="4492968" y="3661455"/>
                  <a:pt x="4492019" y="3658134"/>
                  <a:pt x="4492019" y="3654339"/>
                </a:cubicBezTo>
                <a:lnTo>
                  <a:pt x="4492019" y="2770551"/>
                </a:lnTo>
                <a:cubicBezTo>
                  <a:pt x="4492019" y="2766756"/>
                  <a:pt x="4493086" y="2763435"/>
                  <a:pt x="4495221" y="2760589"/>
                </a:cubicBezTo>
                <a:cubicBezTo>
                  <a:pt x="4497356" y="2757743"/>
                  <a:pt x="4500914" y="2755489"/>
                  <a:pt x="4505895" y="2753829"/>
                </a:cubicBezTo>
                <a:cubicBezTo>
                  <a:pt x="4510876" y="2752168"/>
                  <a:pt x="4517280" y="2750746"/>
                  <a:pt x="4525108" y="2749559"/>
                </a:cubicBezTo>
                <a:cubicBezTo>
                  <a:pt x="4532935" y="2748373"/>
                  <a:pt x="4542304" y="2747781"/>
                  <a:pt x="4553215" y="2747781"/>
                </a:cubicBezTo>
                <a:close/>
                <a:moveTo>
                  <a:pt x="3800740" y="2747781"/>
                </a:moveTo>
                <a:cubicBezTo>
                  <a:pt x="3812600" y="2747781"/>
                  <a:pt x="3822444" y="2748373"/>
                  <a:pt x="3830271" y="2749559"/>
                </a:cubicBezTo>
                <a:cubicBezTo>
                  <a:pt x="3838099" y="2750746"/>
                  <a:pt x="3844384" y="2752168"/>
                  <a:pt x="3849128" y="2753829"/>
                </a:cubicBezTo>
                <a:cubicBezTo>
                  <a:pt x="3853872" y="2755489"/>
                  <a:pt x="3857193" y="2757743"/>
                  <a:pt x="3859090" y="2760589"/>
                </a:cubicBezTo>
                <a:cubicBezTo>
                  <a:pt x="3860988" y="2763435"/>
                  <a:pt x="3861937" y="2766756"/>
                  <a:pt x="3861937" y="2770551"/>
                </a:cubicBezTo>
                <a:lnTo>
                  <a:pt x="3861937" y="3179712"/>
                </a:lnTo>
                <a:lnTo>
                  <a:pt x="4187842" y="2770551"/>
                </a:lnTo>
                <a:cubicBezTo>
                  <a:pt x="4190689" y="2766282"/>
                  <a:pt x="4194009" y="2762724"/>
                  <a:pt x="4197804" y="2759878"/>
                </a:cubicBezTo>
                <a:cubicBezTo>
                  <a:pt x="4201599" y="2757031"/>
                  <a:pt x="4206225" y="2754778"/>
                  <a:pt x="4211680" y="2753117"/>
                </a:cubicBezTo>
                <a:cubicBezTo>
                  <a:pt x="4217136" y="2751457"/>
                  <a:pt x="4223777" y="2750153"/>
                  <a:pt x="4231605" y="2749204"/>
                </a:cubicBezTo>
                <a:cubicBezTo>
                  <a:pt x="4239432" y="2748255"/>
                  <a:pt x="4249513" y="2747781"/>
                  <a:pt x="4261847" y="2747781"/>
                </a:cubicBezTo>
                <a:cubicBezTo>
                  <a:pt x="4274181" y="2747781"/>
                  <a:pt x="4284143" y="2748373"/>
                  <a:pt x="4291734" y="2749559"/>
                </a:cubicBezTo>
                <a:cubicBezTo>
                  <a:pt x="4299324" y="2750746"/>
                  <a:pt x="4305372" y="2752287"/>
                  <a:pt x="4309879" y="2754185"/>
                </a:cubicBezTo>
                <a:cubicBezTo>
                  <a:pt x="4314386" y="2756082"/>
                  <a:pt x="4317469" y="2758454"/>
                  <a:pt x="4319130" y="2761300"/>
                </a:cubicBezTo>
                <a:cubicBezTo>
                  <a:pt x="4320790" y="2764147"/>
                  <a:pt x="4321620" y="2767230"/>
                  <a:pt x="4321620" y="2770551"/>
                </a:cubicBezTo>
                <a:cubicBezTo>
                  <a:pt x="4321620" y="2776718"/>
                  <a:pt x="4320078" y="2782885"/>
                  <a:pt x="4316995" y="2789052"/>
                </a:cubicBezTo>
                <a:cubicBezTo>
                  <a:pt x="4313911" y="2795219"/>
                  <a:pt x="4308100" y="2803759"/>
                  <a:pt x="4299561" y="2814669"/>
                </a:cubicBezTo>
                <a:lnTo>
                  <a:pt x="3994291" y="3179712"/>
                </a:lnTo>
                <a:lnTo>
                  <a:pt x="4323043" y="3616625"/>
                </a:lnTo>
                <a:cubicBezTo>
                  <a:pt x="4331108" y="3628959"/>
                  <a:pt x="4335970" y="3637379"/>
                  <a:pt x="4337631" y="3641886"/>
                </a:cubicBezTo>
                <a:cubicBezTo>
                  <a:pt x="4339291" y="3646393"/>
                  <a:pt x="4340121" y="3650069"/>
                  <a:pt x="4340121" y="3652916"/>
                </a:cubicBezTo>
                <a:cubicBezTo>
                  <a:pt x="4340121" y="3656711"/>
                  <a:pt x="4339291" y="3660150"/>
                  <a:pt x="4337631" y="3663234"/>
                </a:cubicBezTo>
                <a:cubicBezTo>
                  <a:pt x="4335970" y="3666317"/>
                  <a:pt x="4332768" y="3668808"/>
                  <a:pt x="4328024" y="3670705"/>
                </a:cubicBezTo>
                <a:cubicBezTo>
                  <a:pt x="4323281" y="3672603"/>
                  <a:pt x="4316876" y="3674145"/>
                  <a:pt x="4308812" y="3675331"/>
                </a:cubicBezTo>
                <a:cubicBezTo>
                  <a:pt x="4300747" y="3676517"/>
                  <a:pt x="4290310" y="3677110"/>
                  <a:pt x="4277502" y="3677110"/>
                </a:cubicBezTo>
                <a:cubicBezTo>
                  <a:pt x="4260898" y="3677110"/>
                  <a:pt x="4247378" y="3676398"/>
                  <a:pt x="4236942" y="3674975"/>
                </a:cubicBezTo>
                <a:cubicBezTo>
                  <a:pt x="4226505" y="3673552"/>
                  <a:pt x="4218678" y="3670942"/>
                  <a:pt x="4213459" y="3667147"/>
                </a:cubicBezTo>
                <a:cubicBezTo>
                  <a:pt x="4208241" y="3663352"/>
                  <a:pt x="4203971" y="3659083"/>
                  <a:pt x="4200651" y="3654339"/>
                </a:cubicBezTo>
                <a:lnTo>
                  <a:pt x="3861937" y="3193944"/>
                </a:lnTo>
                <a:lnTo>
                  <a:pt x="3861937" y="3654339"/>
                </a:lnTo>
                <a:cubicBezTo>
                  <a:pt x="3861937" y="3657660"/>
                  <a:pt x="3860988" y="3660862"/>
                  <a:pt x="3859090" y="3663945"/>
                </a:cubicBezTo>
                <a:cubicBezTo>
                  <a:pt x="3857193" y="3667029"/>
                  <a:pt x="3853872" y="3669401"/>
                  <a:pt x="3849128" y="3671061"/>
                </a:cubicBezTo>
                <a:cubicBezTo>
                  <a:pt x="3844384" y="3672721"/>
                  <a:pt x="3838099" y="3674145"/>
                  <a:pt x="3830271" y="3675331"/>
                </a:cubicBezTo>
                <a:cubicBezTo>
                  <a:pt x="3822444" y="3676517"/>
                  <a:pt x="3812600" y="3677110"/>
                  <a:pt x="3800740" y="3677110"/>
                </a:cubicBezTo>
                <a:cubicBezTo>
                  <a:pt x="3789355" y="3677110"/>
                  <a:pt x="3779630" y="3676517"/>
                  <a:pt x="3771565" y="3675331"/>
                </a:cubicBezTo>
                <a:cubicBezTo>
                  <a:pt x="3763501" y="3674145"/>
                  <a:pt x="3757096" y="3672721"/>
                  <a:pt x="3752352" y="3671061"/>
                </a:cubicBezTo>
                <a:cubicBezTo>
                  <a:pt x="3747609" y="3669401"/>
                  <a:pt x="3744288" y="3667029"/>
                  <a:pt x="3742390" y="3663945"/>
                </a:cubicBezTo>
                <a:cubicBezTo>
                  <a:pt x="3740493" y="3660862"/>
                  <a:pt x="3739544" y="3657660"/>
                  <a:pt x="3739544" y="3654339"/>
                </a:cubicBezTo>
                <a:lnTo>
                  <a:pt x="3739544" y="2770551"/>
                </a:lnTo>
                <a:cubicBezTo>
                  <a:pt x="3739544" y="2766756"/>
                  <a:pt x="3740493" y="2763435"/>
                  <a:pt x="3742390" y="2760589"/>
                </a:cubicBezTo>
                <a:cubicBezTo>
                  <a:pt x="3744288" y="2757743"/>
                  <a:pt x="3747609" y="2755489"/>
                  <a:pt x="3752352" y="2753829"/>
                </a:cubicBezTo>
                <a:cubicBezTo>
                  <a:pt x="3757096" y="2752168"/>
                  <a:pt x="3763501" y="2750746"/>
                  <a:pt x="3771565" y="2749559"/>
                </a:cubicBezTo>
                <a:cubicBezTo>
                  <a:pt x="3779630" y="2748373"/>
                  <a:pt x="3789355" y="2747781"/>
                  <a:pt x="3800740" y="2747781"/>
                </a:cubicBezTo>
                <a:close/>
                <a:moveTo>
                  <a:pt x="2162441" y="2747781"/>
                </a:moveTo>
                <a:cubicBezTo>
                  <a:pt x="2174300" y="2747781"/>
                  <a:pt x="2184144" y="2748373"/>
                  <a:pt x="2191971" y="2749559"/>
                </a:cubicBezTo>
                <a:cubicBezTo>
                  <a:pt x="2199799" y="2750746"/>
                  <a:pt x="2206084" y="2752168"/>
                  <a:pt x="2210828" y="2753829"/>
                </a:cubicBezTo>
                <a:cubicBezTo>
                  <a:pt x="2215572" y="2755489"/>
                  <a:pt x="2218893" y="2757743"/>
                  <a:pt x="2220791" y="2760589"/>
                </a:cubicBezTo>
                <a:cubicBezTo>
                  <a:pt x="2222688" y="2763435"/>
                  <a:pt x="2223637" y="2766756"/>
                  <a:pt x="2223637" y="2770551"/>
                </a:cubicBezTo>
                <a:lnTo>
                  <a:pt x="2223637" y="3654339"/>
                </a:lnTo>
                <a:cubicBezTo>
                  <a:pt x="2223637" y="3658134"/>
                  <a:pt x="2222688" y="3661455"/>
                  <a:pt x="2220791" y="3664301"/>
                </a:cubicBezTo>
                <a:cubicBezTo>
                  <a:pt x="2218893" y="3667147"/>
                  <a:pt x="2215572" y="3669401"/>
                  <a:pt x="2210828" y="3671061"/>
                </a:cubicBezTo>
                <a:cubicBezTo>
                  <a:pt x="2206084" y="3672721"/>
                  <a:pt x="2199799" y="3674145"/>
                  <a:pt x="2191971" y="3675331"/>
                </a:cubicBezTo>
                <a:cubicBezTo>
                  <a:pt x="2184144" y="3676517"/>
                  <a:pt x="2174300" y="3677110"/>
                  <a:pt x="2162441" y="3677110"/>
                </a:cubicBezTo>
                <a:cubicBezTo>
                  <a:pt x="2151055" y="3677110"/>
                  <a:pt x="2141330" y="3676517"/>
                  <a:pt x="2133265" y="3675331"/>
                </a:cubicBezTo>
                <a:cubicBezTo>
                  <a:pt x="2125201" y="3674145"/>
                  <a:pt x="2118797" y="3672721"/>
                  <a:pt x="2114053" y="3671061"/>
                </a:cubicBezTo>
                <a:cubicBezTo>
                  <a:pt x="2109309" y="3669401"/>
                  <a:pt x="2105988" y="3667147"/>
                  <a:pt x="2104091" y="3664301"/>
                </a:cubicBezTo>
                <a:cubicBezTo>
                  <a:pt x="2102193" y="3661455"/>
                  <a:pt x="2101244" y="3658134"/>
                  <a:pt x="2101244" y="3654339"/>
                </a:cubicBezTo>
                <a:lnTo>
                  <a:pt x="2101244" y="2770551"/>
                </a:lnTo>
                <a:cubicBezTo>
                  <a:pt x="2101244" y="2766756"/>
                  <a:pt x="2102311" y="2763435"/>
                  <a:pt x="2104446" y="2760589"/>
                </a:cubicBezTo>
                <a:cubicBezTo>
                  <a:pt x="2106581" y="2757743"/>
                  <a:pt x="2110139" y="2755489"/>
                  <a:pt x="2115120" y="2753829"/>
                </a:cubicBezTo>
                <a:cubicBezTo>
                  <a:pt x="2120101" y="2752168"/>
                  <a:pt x="2126506" y="2750746"/>
                  <a:pt x="2134333" y="2749559"/>
                </a:cubicBezTo>
                <a:cubicBezTo>
                  <a:pt x="2142161" y="2748373"/>
                  <a:pt x="2151529" y="2747781"/>
                  <a:pt x="2162441" y="2747781"/>
                </a:cubicBezTo>
                <a:close/>
                <a:moveTo>
                  <a:pt x="7527680" y="1121843"/>
                </a:moveTo>
                <a:lnTo>
                  <a:pt x="7528392" y="1121843"/>
                </a:lnTo>
                <a:lnTo>
                  <a:pt x="7689210" y="1580815"/>
                </a:lnTo>
                <a:lnTo>
                  <a:pt x="7368997" y="1580815"/>
                </a:lnTo>
                <a:close/>
                <a:moveTo>
                  <a:pt x="3355730" y="1121843"/>
                </a:moveTo>
                <a:lnTo>
                  <a:pt x="3197048" y="1580815"/>
                </a:lnTo>
                <a:lnTo>
                  <a:pt x="3517260" y="1580815"/>
                </a:lnTo>
                <a:lnTo>
                  <a:pt x="3356442" y="1121843"/>
                </a:lnTo>
                <a:close/>
                <a:moveTo>
                  <a:pt x="5657623" y="1069667"/>
                </a:moveTo>
                <a:lnTo>
                  <a:pt x="5710473" y="1157314"/>
                </a:lnTo>
                <a:lnTo>
                  <a:pt x="5718981" y="1171997"/>
                </a:lnTo>
                <a:lnTo>
                  <a:pt x="5700550" y="1191578"/>
                </a:lnTo>
                <a:cubicBezTo>
                  <a:pt x="5676705" y="1223362"/>
                  <a:pt x="5658224" y="1262143"/>
                  <a:pt x="5645107" y="1307922"/>
                </a:cubicBezTo>
                <a:cubicBezTo>
                  <a:pt x="5631991" y="1353700"/>
                  <a:pt x="5625434" y="1406002"/>
                  <a:pt x="5625434" y="1464826"/>
                </a:cubicBezTo>
                <a:cubicBezTo>
                  <a:pt x="5625434" y="1523176"/>
                  <a:pt x="5631752" y="1574766"/>
                  <a:pt x="5644390" y="1619596"/>
                </a:cubicBezTo>
                <a:cubicBezTo>
                  <a:pt x="5657029" y="1664426"/>
                  <a:pt x="5675151" y="1701903"/>
                  <a:pt x="5698760" y="1732026"/>
                </a:cubicBezTo>
                <a:cubicBezTo>
                  <a:pt x="5722368" y="1762150"/>
                  <a:pt x="5751341" y="1784921"/>
                  <a:pt x="5785679" y="1800338"/>
                </a:cubicBezTo>
                <a:cubicBezTo>
                  <a:pt x="5820016" y="1815756"/>
                  <a:pt x="5858885" y="1823465"/>
                  <a:pt x="5902284" y="1823465"/>
                </a:cubicBezTo>
                <a:cubicBezTo>
                  <a:pt x="5939005" y="1823465"/>
                  <a:pt x="5971076" y="1818958"/>
                  <a:pt x="5998499" y="1809945"/>
                </a:cubicBezTo>
                <a:lnTo>
                  <a:pt x="6056577" y="1784889"/>
                </a:lnTo>
                <a:lnTo>
                  <a:pt x="6101688" y="1877490"/>
                </a:lnTo>
                <a:lnTo>
                  <a:pt x="6059856" y="1898537"/>
                </a:lnTo>
                <a:cubicBezTo>
                  <a:pt x="6037322" y="1907788"/>
                  <a:pt x="6011468" y="1915615"/>
                  <a:pt x="5982293" y="1922019"/>
                </a:cubicBezTo>
                <a:cubicBezTo>
                  <a:pt x="5953118" y="1928423"/>
                  <a:pt x="5921215" y="1931626"/>
                  <a:pt x="5886585" y="1931626"/>
                </a:cubicBezTo>
                <a:cubicBezTo>
                  <a:pt x="5826812" y="1931626"/>
                  <a:pt x="5772850" y="1921663"/>
                  <a:pt x="5724700" y="1901739"/>
                </a:cubicBezTo>
                <a:cubicBezTo>
                  <a:pt x="5676549" y="1881815"/>
                  <a:pt x="5635514" y="1852403"/>
                  <a:pt x="5601595" y="1813503"/>
                </a:cubicBezTo>
                <a:cubicBezTo>
                  <a:pt x="5567677" y="1774603"/>
                  <a:pt x="5541585" y="1726571"/>
                  <a:pt x="5523321" y="1669407"/>
                </a:cubicBezTo>
                <a:cubicBezTo>
                  <a:pt x="5505057" y="1612243"/>
                  <a:pt x="5495925" y="1546421"/>
                  <a:pt x="5495925" y="1471942"/>
                </a:cubicBezTo>
                <a:cubicBezTo>
                  <a:pt x="5495925" y="1395565"/>
                  <a:pt x="5505769" y="1327491"/>
                  <a:pt x="5525456" y="1267717"/>
                </a:cubicBezTo>
                <a:cubicBezTo>
                  <a:pt x="5545143" y="1207944"/>
                  <a:pt x="5572776" y="1157303"/>
                  <a:pt x="5608355" y="1115794"/>
                </a:cubicBezTo>
                <a:close/>
                <a:moveTo>
                  <a:pt x="9995385" y="999450"/>
                </a:moveTo>
                <a:cubicBezTo>
                  <a:pt x="9984474" y="999450"/>
                  <a:pt x="9974156" y="1003127"/>
                  <a:pt x="9964431" y="1010480"/>
                </a:cubicBezTo>
                <a:cubicBezTo>
                  <a:pt x="9954706" y="1017833"/>
                  <a:pt x="9949843" y="1030760"/>
                  <a:pt x="9949843" y="1049261"/>
                </a:cubicBezTo>
                <a:lnTo>
                  <a:pt x="9949843" y="1870429"/>
                </a:lnTo>
                <a:cubicBezTo>
                  <a:pt x="9949843" y="1888931"/>
                  <a:pt x="9954706" y="1901858"/>
                  <a:pt x="9964431" y="1909211"/>
                </a:cubicBezTo>
                <a:cubicBezTo>
                  <a:pt x="9974156" y="1916564"/>
                  <a:pt x="9984474" y="1920240"/>
                  <a:pt x="9995385" y="1920240"/>
                </a:cubicBezTo>
                <a:lnTo>
                  <a:pt x="10437279" y="1920240"/>
                </a:lnTo>
                <a:cubicBezTo>
                  <a:pt x="10441074" y="1920240"/>
                  <a:pt x="10444513" y="1919291"/>
                  <a:pt x="10447596" y="1917394"/>
                </a:cubicBezTo>
                <a:cubicBezTo>
                  <a:pt x="10450680" y="1915496"/>
                  <a:pt x="10453408" y="1912413"/>
                  <a:pt x="10455780" y="1908143"/>
                </a:cubicBezTo>
                <a:cubicBezTo>
                  <a:pt x="10458152" y="1903874"/>
                  <a:pt x="10459812" y="1898537"/>
                  <a:pt x="10460761" y="1892133"/>
                </a:cubicBezTo>
                <a:cubicBezTo>
                  <a:pt x="10461710" y="1885728"/>
                  <a:pt x="10462184" y="1878257"/>
                  <a:pt x="10462184" y="1869718"/>
                </a:cubicBezTo>
                <a:cubicBezTo>
                  <a:pt x="10462184" y="1860230"/>
                  <a:pt x="10461710" y="1852284"/>
                  <a:pt x="10460761" y="1845880"/>
                </a:cubicBezTo>
                <a:cubicBezTo>
                  <a:pt x="10459812" y="1839475"/>
                  <a:pt x="10458152" y="1834257"/>
                  <a:pt x="10455780" y="1830225"/>
                </a:cubicBezTo>
                <a:cubicBezTo>
                  <a:pt x="10453408" y="1826192"/>
                  <a:pt x="10450680" y="1823228"/>
                  <a:pt x="10447596" y="1821330"/>
                </a:cubicBezTo>
                <a:cubicBezTo>
                  <a:pt x="10444513" y="1819433"/>
                  <a:pt x="10441074" y="1818484"/>
                  <a:pt x="10437279" y="1818484"/>
                </a:cubicBezTo>
                <a:lnTo>
                  <a:pt x="10072236" y="1818484"/>
                </a:lnTo>
                <a:lnTo>
                  <a:pt x="10072236" y="1489020"/>
                </a:lnTo>
                <a:lnTo>
                  <a:pt x="10381063" y="1489020"/>
                </a:lnTo>
                <a:cubicBezTo>
                  <a:pt x="10384858" y="1489020"/>
                  <a:pt x="10388298" y="1488190"/>
                  <a:pt x="10391381" y="1486529"/>
                </a:cubicBezTo>
                <a:cubicBezTo>
                  <a:pt x="10394465" y="1484869"/>
                  <a:pt x="10397074" y="1482141"/>
                  <a:pt x="10399209" y="1478346"/>
                </a:cubicBezTo>
                <a:cubicBezTo>
                  <a:pt x="10401343" y="1474551"/>
                  <a:pt x="10402885" y="1469570"/>
                  <a:pt x="10403834" y="1463403"/>
                </a:cubicBezTo>
                <a:cubicBezTo>
                  <a:pt x="10404783" y="1457236"/>
                  <a:pt x="10405257" y="1449883"/>
                  <a:pt x="10405257" y="1441344"/>
                </a:cubicBezTo>
                <a:cubicBezTo>
                  <a:pt x="10405257" y="1432330"/>
                  <a:pt x="10404783" y="1424503"/>
                  <a:pt x="10403834" y="1417862"/>
                </a:cubicBezTo>
                <a:cubicBezTo>
                  <a:pt x="10402885" y="1411220"/>
                  <a:pt x="10401343" y="1406002"/>
                  <a:pt x="10399209" y="1402207"/>
                </a:cubicBezTo>
                <a:cubicBezTo>
                  <a:pt x="10397074" y="1398412"/>
                  <a:pt x="10394465" y="1395447"/>
                  <a:pt x="10391381" y="1393312"/>
                </a:cubicBezTo>
                <a:cubicBezTo>
                  <a:pt x="10388298" y="1391177"/>
                  <a:pt x="10384858" y="1390110"/>
                  <a:pt x="10381063" y="1390110"/>
                </a:cubicBezTo>
                <a:lnTo>
                  <a:pt x="10072236" y="1390110"/>
                </a:lnTo>
                <a:lnTo>
                  <a:pt x="10072236" y="1101206"/>
                </a:lnTo>
                <a:lnTo>
                  <a:pt x="10432297" y="1101206"/>
                </a:lnTo>
                <a:cubicBezTo>
                  <a:pt x="10436093" y="1101206"/>
                  <a:pt x="10439532" y="1100258"/>
                  <a:pt x="10442615" y="1098360"/>
                </a:cubicBezTo>
                <a:cubicBezTo>
                  <a:pt x="10445699" y="1096463"/>
                  <a:pt x="10448189" y="1093498"/>
                  <a:pt x="10450087" y="1089465"/>
                </a:cubicBezTo>
                <a:cubicBezTo>
                  <a:pt x="10451985" y="1085433"/>
                  <a:pt x="10453526" y="1080215"/>
                  <a:pt x="10454712" y="1073811"/>
                </a:cubicBezTo>
                <a:cubicBezTo>
                  <a:pt x="10455898" y="1067406"/>
                  <a:pt x="10456491" y="1059935"/>
                  <a:pt x="10456491" y="1051396"/>
                </a:cubicBezTo>
                <a:cubicBezTo>
                  <a:pt x="10456491" y="1041908"/>
                  <a:pt x="10455898" y="1033962"/>
                  <a:pt x="10454712" y="1027558"/>
                </a:cubicBezTo>
                <a:cubicBezTo>
                  <a:pt x="10453526" y="1021153"/>
                  <a:pt x="10451985" y="1015816"/>
                  <a:pt x="10450087" y="1011547"/>
                </a:cubicBezTo>
                <a:cubicBezTo>
                  <a:pt x="10448189" y="1007278"/>
                  <a:pt x="10445699" y="1004194"/>
                  <a:pt x="10442615" y="1002296"/>
                </a:cubicBezTo>
                <a:cubicBezTo>
                  <a:pt x="10439532" y="1000399"/>
                  <a:pt x="10436093" y="999450"/>
                  <a:pt x="10432297" y="999450"/>
                </a:cubicBezTo>
                <a:close/>
                <a:moveTo>
                  <a:pt x="4556610" y="999450"/>
                </a:moveTo>
                <a:lnTo>
                  <a:pt x="4993523" y="999450"/>
                </a:lnTo>
                <a:cubicBezTo>
                  <a:pt x="4997318" y="999450"/>
                  <a:pt x="5000758" y="1000399"/>
                  <a:pt x="5003841" y="1002296"/>
                </a:cubicBezTo>
                <a:cubicBezTo>
                  <a:pt x="5006925" y="1004194"/>
                  <a:pt x="5009415" y="1007278"/>
                  <a:pt x="5011313" y="1011547"/>
                </a:cubicBezTo>
                <a:cubicBezTo>
                  <a:pt x="5013210" y="1015816"/>
                  <a:pt x="5014752" y="1021153"/>
                  <a:pt x="5015938" y="1027558"/>
                </a:cubicBezTo>
                <a:cubicBezTo>
                  <a:pt x="5017124" y="1033962"/>
                  <a:pt x="5017717" y="1041908"/>
                  <a:pt x="5017717" y="1051396"/>
                </a:cubicBezTo>
                <a:cubicBezTo>
                  <a:pt x="5017717" y="1059935"/>
                  <a:pt x="5017124" y="1067406"/>
                  <a:pt x="5015938" y="1073811"/>
                </a:cubicBezTo>
                <a:cubicBezTo>
                  <a:pt x="5014752" y="1080215"/>
                  <a:pt x="5013210" y="1085433"/>
                  <a:pt x="5011313" y="1089465"/>
                </a:cubicBezTo>
                <a:cubicBezTo>
                  <a:pt x="5009415" y="1093498"/>
                  <a:pt x="5006925" y="1096463"/>
                  <a:pt x="5003841" y="1098360"/>
                </a:cubicBezTo>
                <a:cubicBezTo>
                  <a:pt x="5000758" y="1100258"/>
                  <a:pt x="4997318" y="1101206"/>
                  <a:pt x="4993523" y="1101206"/>
                </a:cubicBezTo>
                <a:lnTo>
                  <a:pt x="4633462" y="1101206"/>
                </a:lnTo>
                <a:lnTo>
                  <a:pt x="4633462" y="1390110"/>
                </a:lnTo>
                <a:lnTo>
                  <a:pt x="4942289" y="1390110"/>
                </a:lnTo>
                <a:cubicBezTo>
                  <a:pt x="4946084" y="1390110"/>
                  <a:pt x="4949524" y="1391177"/>
                  <a:pt x="4952607" y="1393312"/>
                </a:cubicBezTo>
                <a:cubicBezTo>
                  <a:pt x="4955691" y="1395447"/>
                  <a:pt x="4958300" y="1398412"/>
                  <a:pt x="4960435" y="1402207"/>
                </a:cubicBezTo>
                <a:cubicBezTo>
                  <a:pt x="4962569" y="1406002"/>
                  <a:pt x="4964111" y="1411220"/>
                  <a:pt x="4965060" y="1417862"/>
                </a:cubicBezTo>
                <a:cubicBezTo>
                  <a:pt x="4966009" y="1424503"/>
                  <a:pt x="4966483" y="1432330"/>
                  <a:pt x="4966483" y="1441344"/>
                </a:cubicBezTo>
                <a:cubicBezTo>
                  <a:pt x="4966483" y="1449883"/>
                  <a:pt x="4966009" y="1457236"/>
                  <a:pt x="4965060" y="1463403"/>
                </a:cubicBezTo>
                <a:cubicBezTo>
                  <a:pt x="4964111" y="1469570"/>
                  <a:pt x="4962569" y="1474551"/>
                  <a:pt x="4960435" y="1478346"/>
                </a:cubicBezTo>
                <a:cubicBezTo>
                  <a:pt x="4958300" y="1482141"/>
                  <a:pt x="4955691" y="1484869"/>
                  <a:pt x="4952607" y="1486529"/>
                </a:cubicBezTo>
                <a:cubicBezTo>
                  <a:pt x="4949524" y="1488190"/>
                  <a:pt x="4946084" y="1489020"/>
                  <a:pt x="4942289" y="1489020"/>
                </a:cubicBezTo>
                <a:lnTo>
                  <a:pt x="4633462" y="1489020"/>
                </a:lnTo>
                <a:lnTo>
                  <a:pt x="4633462" y="1818484"/>
                </a:lnTo>
                <a:lnTo>
                  <a:pt x="4998504" y="1818484"/>
                </a:lnTo>
                <a:cubicBezTo>
                  <a:pt x="5002299" y="1818484"/>
                  <a:pt x="5005739" y="1819433"/>
                  <a:pt x="5008822" y="1821330"/>
                </a:cubicBezTo>
                <a:cubicBezTo>
                  <a:pt x="5011906" y="1823228"/>
                  <a:pt x="5014634" y="1826192"/>
                  <a:pt x="5017006" y="1830225"/>
                </a:cubicBezTo>
                <a:cubicBezTo>
                  <a:pt x="5019377" y="1834257"/>
                  <a:pt x="5021038" y="1839475"/>
                  <a:pt x="5021987" y="1845880"/>
                </a:cubicBezTo>
                <a:cubicBezTo>
                  <a:pt x="5022935" y="1852284"/>
                  <a:pt x="5023410" y="1860230"/>
                  <a:pt x="5023410" y="1869718"/>
                </a:cubicBezTo>
                <a:cubicBezTo>
                  <a:pt x="5023410" y="1878257"/>
                  <a:pt x="5022935" y="1885728"/>
                  <a:pt x="5021987" y="1892133"/>
                </a:cubicBezTo>
                <a:cubicBezTo>
                  <a:pt x="5021038" y="1898537"/>
                  <a:pt x="5019377" y="1903874"/>
                  <a:pt x="5017006" y="1908143"/>
                </a:cubicBezTo>
                <a:cubicBezTo>
                  <a:pt x="5014634" y="1912413"/>
                  <a:pt x="5011906" y="1915496"/>
                  <a:pt x="5008822" y="1917394"/>
                </a:cubicBezTo>
                <a:cubicBezTo>
                  <a:pt x="5005739" y="1919291"/>
                  <a:pt x="5002299" y="1920240"/>
                  <a:pt x="4998504" y="1920240"/>
                </a:cubicBezTo>
                <a:lnTo>
                  <a:pt x="4556610" y="1920240"/>
                </a:lnTo>
                <a:cubicBezTo>
                  <a:pt x="4545699" y="1920240"/>
                  <a:pt x="4535381" y="1916564"/>
                  <a:pt x="4525656" y="1909211"/>
                </a:cubicBezTo>
                <a:cubicBezTo>
                  <a:pt x="4515931" y="1901858"/>
                  <a:pt x="4511069" y="1888931"/>
                  <a:pt x="4511069" y="1870429"/>
                </a:cubicBezTo>
                <a:lnTo>
                  <a:pt x="4511069" y="1049261"/>
                </a:lnTo>
                <a:cubicBezTo>
                  <a:pt x="4511069" y="1030760"/>
                  <a:pt x="4515931" y="1017833"/>
                  <a:pt x="4525656" y="1010480"/>
                </a:cubicBezTo>
                <a:cubicBezTo>
                  <a:pt x="4535381" y="1003127"/>
                  <a:pt x="4545699" y="999450"/>
                  <a:pt x="4556610" y="999450"/>
                </a:cubicBezTo>
                <a:close/>
                <a:moveTo>
                  <a:pt x="3709169" y="999450"/>
                </a:moveTo>
                <a:lnTo>
                  <a:pt x="4349595" y="999450"/>
                </a:lnTo>
                <a:cubicBezTo>
                  <a:pt x="4353390" y="999450"/>
                  <a:pt x="4356830" y="1000399"/>
                  <a:pt x="4359913" y="1002296"/>
                </a:cubicBezTo>
                <a:cubicBezTo>
                  <a:pt x="4362997" y="1004194"/>
                  <a:pt x="4365606" y="1007278"/>
                  <a:pt x="4367741" y="1011547"/>
                </a:cubicBezTo>
                <a:cubicBezTo>
                  <a:pt x="4369875" y="1015816"/>
                  <a:pt x="4371417" y="1021390"/>
                  <a:pt x="4372366" y="1028269"/>
                </a:cubicBezTo>
                <a:cubicBezTo>
                  <a:pt x="4373315" y="1035148"/>
                  <a:pt x="4373789" y="1043094"/>
                  <a:pt x="4373789" y="1052107"/>
                </a:cubicBezTo>
                <a:cubicBezTo>
                  <a:pt x="4373789" y="1061120"/>
                  <a:pt x="4373315" y="1068948"/>
                  <a:pt x="4372366" y="1075589"/>
                </a:cubicBezTo>
                <a:cubicBezTo>
                  <a:pt x="4371417" y="1082231"/>
                  <a:pt x="4369875" y="1087568"/>
                  <a:pt x="4367741" y="1091600"/>
                </a:cubicBezTo>
                <a:cubicBezTo>
                  <a:pt x="4365606" y="1095632"/>
                  <a:pt x="4362997" y="1098597"/>
                  <a:pt x="4359913" y="1100495"/>
                </a:cubicBezTo>
                <a:cubicBezTo>
                  <a:pt x="4356830" y="1102393"/>
                  <a:pt x="4353390" y="1103341"/>
                  <a:pt x="4349595" y="1103341"/>
                </a:cubicBezTo>
                <a:lnTo>
                  <a:pt x="4090578" y="1103341"/>
                </a:lnTo>
                <a:lnTo>
                  <a:pt x="4090578" y="1901739"/>
                </a:lnTo>
                <a:cubicBezTo>
                  <a:pt x="4090578" y="1905534"/>
                  <a:pt x="4089630" y="1908855"/>
                  <a:pt x="4087732" y="1911701"/>
                </a:cubicBezTo>
                <a:cubicBezTo>
                  <a:pt x="4085834" y="1914548"/>
                  <a:pt x="4082514" y="1916801"/>
                  <a:pt x="4077770" y="1918461"/>
                </a:cubicBezTo>
                <a:cubicBezTo>
                  <a:pt x="4073026" y="1920122"/>
                  <a:pt x="4066740" y="1921545"/>
                  <a:pt x="4058913" y="1922731"/>
                </a:cubicBezTo>
                <a:cubicBezTo>
                  <a:pt x="4051085" y="1923917"/>
                  <a:pt x="4041242" y="1924510"/>
                  <a:pt x="4029382" y="1924510"/>
                </a:cubicBezTo>
                <a:cubicBezTo>
                  <a:pt x="4017996" y="1924510"/>
                  <a:pt x="4008271" y="1923917"/>
                  <a:pt x="4000207" y="1922731"/>
                </a:cubicBezTo>
                <a:cubicBezTo>
                  <a:pt x="3992142" y="1921545"/>
                  <a:pt x="3985738" y="1920122"/>
                  <a:pt x="3980994" y="1918461"/>
                </a:cubicBezTo>
                <a:cubicBezTo>
                  <a:pt x="3976250" y="1916801"/>
                  <a:pt x="3972929" y="1914548"/>
                  <a:pt x="3971032" y="1911701"/>
                </a:cubicBezTo>
                <a:cubicBezTo>
                  <a:pt x="3969134" y="1908855"/>
                  <a:pt x="3968186" y="1905534"/>
                  <a:pt x="3968186" y="1901739"/>
                </a:cubicBezTo>
                <a:lnTo>
                  <a:pt x="3968186" y="1103341"/>
                </a:lnTo>
                <a:lnTo>
                  <a:pt x="3709169" y="1103341"/>
                </a:lnTo>
                <a:cubicBezTo>
                  <a:pt x="3705374" y="1103341"/>
                  <a:pt x="3701934" y="1102393"/>
                  <a:pt x="3698851" y="1100495"/>
                </a:cubicBezTo>
                <a:cubicBezTo>
                  <a:pt x="3695767" y="1098597"/>
                  <a:pt x="3693277" y="1095632"/>
                  <a:pt x="3691379" y="1091600"/>
                </a:cubicBezTo>
                <a:cubicBezTo>
                  <a:pt x="3689482" y="1087568"/>
                  <a:pt x="3687940" y="1082231"/>
                  <a:pt x="3686754" y="1075589"/>
                </a:cubicBezTo>
                <a:cubicBezTo>
                  <a:pt x="3685568" y="1068948"/>
                  <a:pt x="3684975" y="1061120"/>
                  <a:pt x="3684975" y="1052107"/>
                </a:cubicBezTo>
                <a:cubicBezTo>
                  <a:pt x="3684975" y="1043094"/>
                  <a:pt x="3685568" y="1035148"/>
                  <a:pt x="3686754" y="1028269"/>
                </a:cubicBezTo>
                <a:cubicBezTo>
                  <a:pt x="3687940" y="1021390"/>
                  <a:pt x="3689482" y="1015816"/>
                  <a:pt x="3691379" y="1011547"/>
                </a:cubicBezTo>
                <a:cubicBezTo>
                  <a:pt x="3693277" y="1007278"/>
                  <a:pt x="3695767" y="1004194"/>
                  <a:pt x="3698851" y="1002296"/>
                </a:cubicBezTo>
                <a:cubicBezTo>
                  <a:pt x="3701934" y="1000399"/>
                  <a:pt x="3705374" y="999450"/>
                  <a:pt x="3709169" y="999450"/>
                </a:cubicBezTo>
                <a:close/>
                <a:moveTo>
                  <a:pt x="1866795" y="999450"/>
                </a:moveTo>
                <a:lnTo>
                  <a:pt x="1941945" y="999450"/>
                </a:lnTo>
                <a:cubicBezTo>
                  <a:pt x="1957355" y="999450"/>
                  <a:pt x="1970843" y="1000873"/>
                  <a:pt x="1982406" y="1003719"/>
                </a:cubicBezTo>
                <a:cubicBezTo>
                  <a:pt x="1993968" y="1006566"/>
                  <a:pt x="2004085" y="1011073"/>
                  <a:pt x="2012753" y="1017240"/>
                </a:cubicBezTo>
                <a:cubicBezTo>
                  <a:pt x="2021422" y="1023407"/>
                  <a:pt x="2028647" y="1031234"/>
                  <a:pt x="2034429" y="1040722"/>
                </a:cubicBezTo>
                <a:cubicBezTo>
                  <a:pt x="2040211" y="1050210"/>
                  <a:pt x="2045270" y="1061358"/>
                  <a:pt x="2049606" y="1074166"/>
                </a:cubicBezTo>
                <a:lnTo>
                  <a:pt x="2312892" y="1740921"/>
                </a:lnTo>
                <a:lnTo>
                  <a:pt x="2316450" y="1740921"/>
                </a:lnTo>
                <a:lnTo>
                  <a:pt x="2590410" y="1076301"/>
                </a:lnTo>
                <a:cubicBezTo>
                  <a:pt x="2595710" y="1062069"/>
                  <a:pt x="2601493" y="1049972"/>
                  <a:pt x="2607761" y="1040010"/>
                </a:cubicBezTo>
                <a:cubicBezTo>
                  <a:pt x="2614028" y="1030048"/>
                  <a:pt x="2620897" y="1022102"/>
                  <a:pt x="2628368" y="1016172"/>
                </a:cubicBezTo>
                <a:cubicBezTo>
                  <a:pt x="2635840" y="1010242"/>
                  <a:pt x="2644154" y="1005973"/>
                  <a:pt x="2653307" y="1003364"/>
                </a:cubicBezTo>
                <a:cubicBezTo>
                  <a:pt x="2662461" y="1000755"/>
                  <a:pt x="2673065" y="999450"/>
                  <a:pt x="2685117" y="999450"/>
                </a:cubicBezTo>
                <a:lnTo>
                  <a:pt x="2763914" y="999450"/>
                </a:lnTo>
                <a:cubicBezTo>
                  <a:pt x="2771149" y="999450"/>
                  <a:pt x="2778018" y="1000517"/>
                  <a:pt x="2784522" y="1002652"/>
                </a:cubicBezTo>
                <a:cubicBezTo>
                  <a:pt x="2791027" y="1004787"/>
                  <a:pt x="2796569" y="1008108"/>
                  <a:pt x="2801150" y="1012614"/>
                </a:cubicBezTo>
                <a:cubicBezTo>
                  <a:pt x="2805731" y="1017121"/>
                  <a:pt x="2809467" y="1022814"/>
                  <a:pt x="2812358" y="1029692"/>
                </a:cubicBezTo>
                <a:cubicBezTo>
                  <a:pt x="2815248" y="1036571"/>
                  <a:pt x="2816694" y="1044991"/>
                  <a:pt x="2816694" y="1054954"/>
                </a:cubicBezTo>
                <a:lnTo>
                  <a:pt x="2816694" y="1901739"/>
                </a:lnTo>
                <a:cubicBezTo>
                  <a:pt x="2816694" y="1905534"/>
                  <a:pt x="2815718" y="1908855"/>
                  <a:pt x="2813764" y="1911701"/>
                </a:cubicBezTo>
                <a:cubicBezTo>
                  <a:pt x="2811811" y="1914548"/>
                  <a:pt x="2808390" y="1916801"/>
                  <a:pt x="2803502" y="1918461"/>
                </a:cubicBezTo>
                <a:cubicBezTo>
                  <a:pt x="2798613" y="1920122"/>
                  <a:pt x="2792383" y="1921545"/>
                  <a:pt x="2784811" y="1922731"/>
                </a:cubicBezTo>
                <a:cubicBezTo>
                  <a:pt x="2777240" y="1923917"/>
                  <a:pt x="2767347" y="1924510"/>
                  <a:pt x="2755131" y="1924510"/>
                </a:cubicBezTo>
                <a:cubicBezTo>
                  <a:pt x="2743893" y="1924510"/>
                  <a:pt x="2734244" y="1923917"/>
                  <a:pt x="2726184" y="1922731"/>
                </a:cubicBezTo>
                <a:cubicBezTo>
                  <a:pt x="2718123" y="1921545"/>
                  <a:pt x="2711771" y="1920122"/>
                  <a:pt x="2707126" y="1918461"/>
                </a:cubicBezTo>
                <a:cubicBezTo>
                  <a:pt x="2702482" y="1916801"/>
                  <a:pt x="2699184" y="1914548"/>
                  <a:pt x="2697231" y="1911701"/>
                </a:cubicBezTo>
                <a:cubicBezTo>
                  <a:pt x="2695278" y="1908855"/>
                  <a:pt x="2694301" y="1905534"/>
                  <a:pt x="2694301" y="1901739"/>
                </a:cubicBezTo>
                <a:lnTo>
                  <a:pt x="2694301" y="1099783"/>
                </a:lnTo>
                <a:lnTo>
                  <a:pt x="2692878" y="1099783"/>
                </a:lnTo>
                <a:lnTo>
                  <a:pt x="2368395" y="1905297"/>
                </a:lnTo>
                <a:cubicBezTo>
                  <a:pt x="2366972" y="1908618"/>
                  <a:pt x="2364956" y="1911464"/>
                  <a:pt x="2362348" y="1913836"/>
                </a:cubicBezTo>
                <a:cubicBezTo>
                  <a:pt x="2359738" y="1916208"/>
                  <a:pt x="2355943" y="1918224"/>
                  <a:pt x="2350962" y="1919885"/>
                </a:cubicBezTo>
                <a:cubicBezTo>
                  <a:pt x="2345981" y="1921545"/>
                  <a:pt x="2340051" y="1922731"/>
                  <a:pt x="2333172" y="1923442"/>
                </a:cubicBezTo>
                <a:cubicBezTo>
                  <a:pt x="2326293" y="1924154"/>
                  <a:pt x="2318110" y="1924510"/>
                  <a:pt x="2308622" y="1924510"/>
                </a:cubicBezTo>
                <a:cubicBezTo>
                  <a:pt x="2298661" y="1924510"/>
                  <a:pt x="2290121" y="1924035"/>
                  <a:pt x="2283006" y="1923087"/>
                </a:cubicBezTo>
                <a:cubicBezTo>
                  <a:pt x="2275890" y="1922138"/>
                  <a:pt x="2269960" y="1920833"/>
                  <a:pt x="2265216" y="1919173"/>
                </a:cubicBezTo>
                <a:cubicBezTo>
                  <a:pt x="2260472" y="1917513"/>
                  <a:pt x="2256796" y="1915496"/>
                  <a:pt x="2254187" y="1913124"/>
                </a:cubicBezTo>
                <a:cubicBezTo>
                  <a:pt x="2251577" y="1910753"/>
                  <a:pt x="2249798" y="1908143"/>
                  <a:pt x="2248850" y="1905297"/>
                </a:cubicBezTo>
                <a:lnTo>
                  <a:pt x="1938599" y="1099783"/>
                </a:lnTo>
                <a:lnTo>
                  <a:pt x="1937887" y="1099783"/>
                </a:lnTo>
                <a:lnTo>
                  <a:pt x="1937887" y="1901739"/>
                </a:lnTo>
                <a:cubicBezTo>
                  <a:pt x="1937887" y="1905534"/>
                  <a:pt x="1936910" y="1908855"/>
                  <a:pt x="1934957" y="1911701"/>
                </a:cubicBezTo>
                <a:cubicBezTo>
                  <a:pt x="1933004" y="1914548"/>
                  <a:pt x="1929584" y="1916801"/>
                  <a:pt x="1924695" y="1918461"/>
                </a:cubicBezTo>
                <a:cubicBezTo>
                  <a:pt x="1919806" y="1920122"/>
                  <a:pt x="1913454" y="1921545"/>
                  <a:pt x="1905638" y="1922731"/>
                </a:cubicBezTo>
                <a:cubicBezTo>
                  <a:pt x="1897822" y="1923917"/>
                  <a:pt x="1887806" y="1924510"/>
                  <a:pt x="1875590" y="1924510"/>
                </a:cubicBezTo>
                <a:cubicBezTo>
                  <a:pt x="1863864" y="1924510"/>
                  <a:pt x="1854093" y="1923917"/>
                  <a:pt x="1846276" y="1922731"/>
                </a:cubicBezTo>
                <a:cubicBezTo>
                  <a:pt x="1838460" y="1921545"/>
                  <a:pt x="1832230" y="1920122"/>
                  <a:pt x="1827586" y="1918461"/>
                </a:cubicBezTo>
                <a:cubicBezTo>
                  <a:pt x="1822942" y="1916801"/>
                  <a:pt x="1819766" y="1914548"/>
                  <a:pt x="1818057" y="1911701"/>
                </a:cubicBezTo>
                <a:cubicBezTo>
                  <a:pt x="1816349" y="1908855"/>
                  <a:pt x="1815495" y="1905534"/>
                  <a:pt x="1815495" y="1901739"/>
                </a:cubicBezTo>
                <a:lnTo>
                  <a:pt x="1815495" y="1054954"/>
                </a:lnTo>
                <a:cubicBezTo>
                  <a:pt x="1815495" y="1035029"/>
                  <a:pt x="1820793" y="1020798"/>
                  <a:pt x="1831388" y="1012259"/>
                </a:cubicBezTo>
                <a:cubicBezTo>
                  <a:pt x="1841984" y="1003719"/>
                  <a:pt x="1853787" y="999450"/>
                  <a:pt x="1866795" y="999450"/>
                </a:cubicBezTo>
                <a:close/>
                <a:moveTo>
                  <a:pt x="8718800" y="997315"/>
                </a:moveTo>
                <a:cubicBezTo>
                  <a:pt x="8706288" y="997315"/>
                  <a:pt x="8696152" y="997790"/>
                  <a:pt x="8688391" y="998738"/>
                </a:cubicBezTo>
                <a:cubicBezTo>
                  <a:pt x="8680630" y="999687"/>
                  <a:pt x="8674372" y="1001229"/>
                  <a:pt x="8669617" y="1003364"/>
                </a:cubicBezTo>
                <a:cubicBezTo>
                  <a:pt x="8664862" y="1005498"/>
                  <a:pt x="8661484" y="1007989"/>
                  <a:pt x="8659483" y="1010835"/>
                </a:cubicBezTo>
                <a:cubicBezTo>
                  <a:pt x="8657481" y="1013682"/>
                  <a:pt x="8656481" y="1016765"/>
                  <a:pt x="8656481" y="1020086"/>
                </a:cubicBezTo>
                <a:lnTo>
                  <a:pt x="8656481" y="1519618"/>
                </a:lnTo>
                <a:cubicBezTo>
                  <a:pt x="8656481" y="1557095"/>
                  <a:pt x="8656599" y="1596113"/>
                  <a:pt x="8656837" y="1636674"/>
                </a:cubicBezTo>
                <a:cubicBezTo>
                  <a:pt x="8657074" y="1677234"/>
                  <a:pt x="8657667" y="1716253"/>
                  <a:pt x="8658616" y="1753730"/>
                </a:cubicBezTo>
                <a:lnTo>
                  <a:pt x="8657904" y="1753730"/>
                </a:lnTo>
                <a:cubicBezTo>
                  <a:pt x="8646897" y="1731433"/>
                  <a:pt x="8635778" y="1709256"/>
                  <a:pt x="8624548" y="1687196"/>
                </a:cubicBezTo>
                <a:cubicBezTo>
                  <a:pt x="8613319" y="1665137"/>
                  <a:pt x="8601972" y="1642722"/>
                  <a:pt x="8590509" y="1619952"/>
                </a:cubicBezTo>
                <a:cubicBezTo>
                  <a:pt x="8579046" y="1597181"/>
                  <a:pt x="8567125" y="1574054"/>
                  <a:pt x="8554746" y="1550572"/>
                </a:cubicBezTo>
                <a:cubicBezTo>
                  <a:pt x="8542367" y="1527090"/>
                  <a:pt x="8529530" y="1503014"/>
                  <a:pt x="8516232" y="1478346"/>
                </a:cubicBezTo>
                <a:lnTo>
                  <a:pt x="8300288" y="1074166"/>
                </a:lnTo>
                <a:cubicBezTo>
                  <a:pt x="8292490" y="1059460"/>
                  <a:pt x="8285041" y="1047245"/>
                  <a:pt x="8277940" y="1037520"/>
                </a:cubicBezTo>
                <a:cubicBezTo>
                  <a:pt x="8270839" y="1027795"/>
                  <a:pt x="8263495" y="1020205"/>
                  <a:pt x="8255909" y="1014749"/>
                </a:cubicBezTo>
                <a:cubicBezTo>
                  <a:pt x="8248322" y="1009293"/>
                  <a:pt x="8239753" y="1005380"/>
                  <a:pt x="8230203" y="1003008"/>
                </a:cubicBezTo>
                <a:cubicBezTo>
                  <a:pt x="8220652" y="1000636"/>
                  <a:pt x="8208779" y="999450"/>
                  <a:pt x="8194585" y="999450"/>
                </a:cubicBezTo>
                <a:lnTo>
                  <a:pt x="8134356" y="999450"/>
                </a:lnTo>
                <a:cubicBezTo>
                  <a:pt x="8121629" y="999450"/>
                  <a:pt x="8109878" y="1003482"/>
                  <a:pt x="8099104" y="1011547"/>
                </a:cubicBezTo>
                <a:cubicBezTo>
                  <a:pt x="8088331" y="1019612"/>
                  <a:pt x="8082944" y="1033132"/>
                  <a:pt x="8082944" y="1052107"/>
                </a:cubicBezTo>
                <a:lnTo>
                  <a:pt x="8082944" y="1901739"/>
                </a:lnTo>
                <a:cubicBezTo>
                  <a:pt x="8082944" y="1905060"/>
                  <a:pt x="8083944" y="1908262"/>
                  <a:pt x="8085946" y="1911346"/>
                </a:cubicBezTo>
                <a:cubicBezTo>
                  <a:pt x="8087947" y="1914429"/>
                  <a:pt x="8091201" y="1916801"/>
                  <a:pt x="8095707" y="1918461"/>
                </a:cubicBezTo>
                <a:cubicBezTo>
                  <a:pt x="8100214" y="1920122"/>
                  <a:pt x="8106346" y="1921545"/>
                  <a:pt x="8114103" y="1922731"/>
                </a:cubicBezTo>
                <a:cubicBezTo>
                  <a:pt x="8121861" y="1923917"/>
                  <a:pt x="8131747" y="1924510"/>
                  <a:pt x="8143762" y="1924510"/>
                </a:cubicBezTo>
                <a:cubicBezTo>
                  <a:pt x="8155777" y="1924510"/>
                  <a:pt x="8165665" y="1923917"/>
                  <a:pt x="8173426" y="1922731"/>
                </a:cubicBezTo>
                <a:cubicBezTo>
                  <a:pt x="8181187" y="1921545"/>
                  <a:pt x="8187444" y="1920122"/>
                  <a:pt x="8192200" y="1918461"/>
                </a:cubicBezTo>
                <a:cubicBezTo>
                  <a:pt x="8196955" y="1916801"/>
                  <a:pt x="8200333" y="1914429"/>
                  <a:pt x="8202334" y="1911346"/>
                </a:cubicBezTo>
                <a:cubicBezTo>
                  <a:pt x="8204336" y="1908262"/>
                  <a:pt x="8205336" y="1905060"/>
                  <a:pt x="8205336" y="1901739"/>
                </a:cubicBezTo>
                <a:lnTo>
                  <a:pt x="8205336" y="1345992"/>
                </a:lnTo>
                <a:cubicBezTo>
                  <a:pt x="8205336" y="1310887"/>
                  <a:pt x="8205099" y="1275545"/>
                  <a:pt x="8204625" y="1239966"/>
                </a:cubicBezTo>
                <a:cubicBezTo>
                  <a:pt x="8204150" y="1204386"/>
                  <a:pt x="8203439" y="1169519"/>
                  <a:pt x="8202490" y="1135363"/>
                </a:cubicBezTo>
                <a:lnTo>
                  <a:pt x="8203913" y="1135363"/>
                </a:lnTo>
                <a:cubicBezTo>
                  <a:pt x="8216766" y="1163352"/>
                  <a:pt x="8230651" y="1192171"/>
                  <a:pt x="8245569" y="1221820"/>
                </a:cubicBezTo>
                <a:cubicBezTo>
                  <a:pt x="8260486" y="1251469"/>
                  <a:pt x="8275286" y="1279814"/>
                  <a:pt x="8289970" y="1306854"/>
                </a:cubicBezTo>
                <a:lnTo>
                  <a:pt x="8570868" y="1830581"/>
                </a:lnTo>
                <a:cubicBezTo>
                  <a:pt x="8580504" y="1849082"/>
                  <a:pt x="8589616" y="1864262"/>
                  <a:pt x="8598203" y="1876122"/>
                </a:cubicBezTo>
                <a:cubicBezTo>
                  <a:pt x="8606790" y="1887982"/>
                  <a:pt x="8615376" y="1897351"/>
                  <a:pt x="8623959" y="1904230"/>
                </a:cubicBezTo>
                <a:cubicBezTo>
                  <a:pt x="8632543" y="1911108"/>
                  <a:pt x="8641619" y="1915852"/>
                  <a:pt x="8651188" y="1918461"/>
                </a:cubicBezTo>
                <a:cubicBezTo>
                  <a:pt x="8660757" y="1921071"/>
                  <a:pt x="8671921" y="1922375"/>
                  <a:pt x="8684677" y="1922375"/>
                </a:cubicBezTo>
                <a:lnTo>
                  <a:pt x="8725149" y="1922375"/>
                </a:lnTo>
                <a:cubicBezTo>
                  <a:pt x="8731531" y="1922375"/>
                  <a:pt x="8737911" y="1921426"/>
                  <a:pt x="8744289" y="1919529"/>
                </a:cubicBezTo>
                <a:cubicBezTo>
                  <a:pt x="8750668" y="1917631"/>
                  <a:pt x="8756432" y="1914548"/>
                  <a:pt x="8761584" y="1910278"/>
                </a:cubicBezTo>
                <a:cubicBezTo>
                  <a:pt x="8766736" y="1906009"/>
                  <a:pt x="8770905" y="1900553"/>
                  <a:pt x="8774092" y="1893912"/>
                </a:cubicBezTo>
                <a:cubicBezTo>
                  <a:pt x="8777279" y="1887270"/>
                  <a:pt x="8778873" y="1879206"/>
                  <a:pt x="8778873" y="1869718"/>
                </a:cubicBezTo>
                <a:lnTo>
                  <a:pt x="8778873" y="1020086"/>
                </a:lnTo>
                <a:cubicBezTo>
                  <a:pt x="8778873" y="1016765"/>
                  <a:pt x="8777873" y="1013682"/>
                  <a:pt x="8775871" y="1010835"/>
                </a:cubicBezTo>
                <a:cubicBezTo>
                  <a:pt x="8773870" y="1007989"/>
                  <a:pt x="8770616" y="1005498"/>
                  <a:pt x="8766109" y="1003364"/>
                </a:cubicBezTo>
                <a:cubicBezTo>
                  <a:pt x="8761602" y="1001229"/>
                  <a:pt x="8755345" y="999687"/>
                  <a:pt x="8747336" y="998738"/>
                </a:cubicBezTo>
                <a:cubicBezTo>
                  <a:pt x="8739326" y="997790"/>
                  <a:pt x="8729815" y="997315"/>
                  <a:pt x="8718800" y="997315"/>
                </a:cubicBezTo>
                <a:close/>
                <a:moveTo>
                  <a:pt x="7531950" y="995181"/>
                </a:moveTo>
                <a:cubicBezTo>
                  <a:pt x="7517718" y="995181"/>
                  <a:pt x="7505977" y="995536"/>
                  <a:pt x="7496726" y="996248"/>
                </a:cubicBezTo>
                <a:cubicBezTo>
                  <a:pt x="7487476" y="996959"/>
                  <a:pt x="7479885" y="998264"/>
                  <a:pt x="7473956" y="1000161"/>
                </a:cubicBezTo>
                <a:cubicBezTo>
                  <a:pt x="7468026" y="1002059"/>
                  <a:pt x="7463519" y="1004668"/>
                  <a:pt x="7460435" y="1007989"/>
                </a:cubicBezTo>
                <a:cubicBezTo>
                  <a:pt x="7457352" y="1011310"/>
                  <a:pt x="7454861" y="1015579"/>
                  <a:pt x="7452964" y="1020798"/>
                </a:cubicBezTo>
                <a:lnTo>
                  <a:pt x="7144136" y="1876122"/>
                </a:lnTo>
                <a:cubicBezTo>
                  <a:pt x="7140341" y="1886559"/>
                  <a:pt x="7138325" y="1894979"/>
                  <a:pt x="7138088" y="1901383"/>
                </a:cubicBezTo>
                <a:cubicBezTo>
                  <a:pt x="7137850" y="1907788"/>
                  <a:pt x="7139511" y="1912650"/>
                  <a:pt x="7143069" y="1915971"/>
                </a:cubicBezTo>
                <a:cubicBezTo>
                  <a:pt x="7146627" y="1919291"/>
                  <a:pt x="7152794" y="1921545"/>
                  <a:pt x="7161570" y="1922731"/>
                </a:cubicBezTo>
                <a:cubicBezTo>
                  <a:pt x="7170346" y="1923917"/>
                  <a:pt x="7181613" y="1924510"/>
                  <a:pt x="7195370" y="1924510"/>
                </a:cubicBezTo>
                <a:cubicBezTo>
                  <a:pt x="7208653" y="1924510"/>
                  <a:pt x="7219446" y="1924035"/>
                  <a:pt x="7227747" y="1923087"/>
                </a:cubicBezTo>
                <a:cubicBezTo>
                  <a:pt x="7236049" y="1922138"/>
                  <a:pt x="7242453" y="1920596"/>
                  <a:pt x="7246960" y="1918461"/>
                </a:cubicBezTo>
                <a:cubicBezTo>
                  <a:pt x="7251467" y="1916327"/>
                  <a:pt x="7254906" y="1913717"/>
                  <a:pt x="7257278" y="1910634"/>
                </a:cubicBezTo>
                <a:cubicBezTo>
                  <a:pt x="7259650" y="1907550"/>
                  <a:pt x="7261548" y="1903874"/>
                  <a:pt x="7262971" y="1899604"/>
                </a:cubicBezTo>
                <a:lnTo>
                  <a:pt x="7338399" y="1678302"/>
                </a:lnTo>
                <a:lnTo>
                  <a:pt x="7721231" y="1678302"/>
                </a:lnTo>
                <a:lnTo>
                  <a:pt x="7800217" y="1902451"/>
                </a:lnTo>
                <a:cubicBezTo>
                  <a:pt x="7802114" y="1906720"/>
                  <a:pt x="7804131" y="1910278"/>
                  <a:pt x="7806265" y="1913124"/>
                </a:cubicBezTo>
                <a:cubicBezTo>
                  <a:pt x="7808400" y="1915971"/>
                  <a:pt x="7811721" y="1918224"/>
                  <a:pt x="7816227" y="1919885"/>
                </a:cubicBezTo>
                <a:cubicBezTo>
                  <a:pt x="7820734" y="1921545"/>
                  <a:pt x="7827376" y="1922731"/>
                  <a:pt x="7836152" y="1923442"/>
                </a:cubicBezTo>
                <a:cubicBezTo>
                  <a:pt x="7844928" y="1924154"/>
                  <a:pt x="7856669" y="1924510"/>
                  <a:pt x="7871375" y="1924510"/>
                </a:cubicBezTo>
                <a:cubicBezTo>
                  <a:pt x="7886081" y="1924510"/>
                  <a:pt x="7897822" y="1924035"/>
                  <a:pt x="7906599" y="1923087"/>
                </a:cubicBezTo>
                <a:cubicBezTo>
                  <a:pt x="7915375" y="1922138"/>
                  <a:pt x="7921661" y="1920003"/>
                  <a:pt x="7925456" y="1916682"/>
                </a:cubicBezTo>
                <a:cubicBezTo>
                  <a:pt x="7929251" y="1913362"/>
                  <a:pt x="7931030" y="1908499"/>
                  <a:pt x="7930793" y="1902095"/>
                </a:cubicBezTo>
                <a:cubicBezTo>
                  <a:pt x="7930555" y="1895691"/>
                  <a:pt x="7928539" y="1887270"/>
                  <a:pt x="7924744" y="1876834"/>
                </a:cubicBezTo>
                <a:lnTo>
                  <a:pt x="7615916" y="1021509"/>
                </a:lnTo>
                <a:cubicBezTo>
                  <a:pt x="7614019" y="1016291"/>
                  <a:pt x="7611410" y="1011903"/>
                  <a:pt x="7608089" y="1008345"/>
                </a:cubicBezTo>
                <a:cubicBezTo>
                  <a:pt x="7604768" y="1004787"/>
                  <a:pt x="7600024" y="1002059"/>
                  <a:pt x="7593857" y="1000161"/>
                </a:cubicBezTo>
                <a:cubicBezTo>
                  <a:pt x="7587690" y="998264"/>
                  <a:pt x="7579626" y="996959"/>
                  <a:pt x="7569663" y="996248"/>
                </a:cubicBezTo>
                <a:cubicBezTo>
                  <a:pt x="7559701" y="995536"/>
                  <a:pt x="7547130" y="995181"/>
                  <a:pt x="7531950" y="995181"/>
                </a:cubicBezTo>
                <a:close/>
                <a:moveTo>
                  <a:pt x="6391540" y="995181"/>
                </a:moveTo>
                <a:cubicBezTo>
                  <a:pt x="6380155" y="995181"/>
                  <a:pt x="6370430" y="995773"/>
                  <a:pt x="6362365" y="996959"/>
                </a:cubicBezTo>
                <a:cubicBezTo>
                  <a:pt x="6354301" y="998145"/>
                  <a:pt x="6347896" y="999569"/>
                  <a:pt x="6343152" y="1001229"/>
                </a:cubicBezTo>
                <a:cubicBezTo>
                  <a:pt x="6338409" y="1002889"/>
                  <a:pt x="6335088" y="1005143"/>
                  <a:pt x="6333190" y="1007989"/>
                </a:cubicBezTo>
                <a:cubicBezTo>
                  <a:pt x="6331293" y="1010835"/>
                  <a:pt x="6330344" y="1014156"/>
                  <a:pt x="6330344" y="1017951"/>
                </a:cubicBezTo>
                <a:lnTo>
                  <a:pt x="6330344" y="1901739"/>
                </a:lnTo>
                <a:cubicBezTo>
                  <a:pt x="6330344" y="1905534"/>
                  <a:pt x="6331293" y="1908855"/>
                  <a:pt x="6333190" y="1911701"/>
                </a:cubicBezTo>
                <a:cubicBezTo>
                  <a:pt x="6335088" y="1914548"/>
                  <a:pt x="6338409" y="1916801"/>
                  <a:pt x="6343152" y="1918461"/>
                </a:cubicBezTo>
                <a:cubicBezTo>
                  <a:pt x="6347896" y="1920122"/>
                  <a:pt x="6354301" y="1921545"/>
                  <a:pt x="6362365" y="1922731"/>
                </a:cubicBezTo>
                <a:cubicBezTo>
                  <a:pt x="6370430" y="1923917"/>
                  <a:pt x="6380155" y="1924510"/>
                  <a:pt x="6391540" y="1924510"/>
                </a:cubicBezTo>
                <a:cubicBezTo>
                  <a:pt x="6403400" y="1924510"/>
                  <a:pt x="6413244" y="1923917"/>
                  <a:pt x="6421071" y="1922731"/>
                </a:cubicBezTo>
                <a:cubicBezTo>
                  <a:pt x="6428898" y="1921545"/>
                  <a:pt x="6435184" y="1920122"/>
                  <a:pt x="6439928" y="1918461"/>
                </a:cubicBezTo>
                <a:cubicBezTo>
                  <a:pt x="6444672" y="1916801"/>
                  <a:pt x="6447993" y="1914548"/>
                  <a:pt x="6449890" y="1911701"/>
                </a:cubicBezTo>
                <a:cubicBezTo>
                  <a:pt x="6451788" y="1908855"/>
                  <a:pt x="6452737" y="1905534"/>
                  <a:pt x="6452737" y="1901739"/>
                </a:cubicBezTo>
                <a:lnTo>
                  <a:pt x="6452737" y="1493289"/>
                </a:lnTo>
                <a:lnTo>
                  <a:pt x="6871860" y="1493289"/>
                </a:lnTo>
                <a:lnTo>
                  <a:pt x="6871860" y="1901739"/>
                </a:lnTo>
                <a:cubicBezTo>
                  <a:pt x="6871860" y="1905534"/>
                  <a:pt x="6872809" y="1908855"/>
                  <a:pt x="6874706" y="1911701"/>
                </a:cubicBezTo>
                <a:cubicBezTo>
                  <a:pt x="6876604" y="1914548"/>
                  <a:pt x="6879924" y="1916801"/>
                  <a:pt x="6884668" y="1918461"/>
                </a:cubicBezTo>
                <a:cubicBezTo>
                  <a:pt x="6889412" y="1920122"/>
                  <a:pt x="6895579" y="1921545"/>
                  <a:pt x="6903169" y="1922731"/>
                </a:cubicBezTo>
                <a:cubicBezTo>
                  <a:pt x="6910760" y="1923917"/>
                  <a:pt x="6920722" y="1924510"/>
                  <a:pt x="6933056" y="1924510"/>
                </a:cubicBezTo>
                <a:cubicBezTo>
                  <a:pt x="6944441" y="1924510"/>
                  <a:pt x="6954048" y="1923917"/>
                  <a:pt x="6961875" y="1922731"/>
                </a:cubicBezTo>
                <a:cubicBezTo>
                  <a:pt x="6969703" y="1921545"/>
                  <a:pt x="6975988" y="1920122"/>
                  <a:pt x="6980732" y="1918461"/>
                </a:cubicBezTo>
                <a:cubicBezTo>
                  <a:pt x="6985476" y="1916801"/>
                  <a:pt x="6988797" y="1914548"/>
                  <a:pt x="6990694" y="1911701"/>
                </a:cubicBezTo>
                <a:cubicBezTo>
                  <a:pt x="6992592" y="1908855"/>
                  <a:pt x="6993541" y="1905534"/>
                  <a:pt x="6993541" y="1901739"/>
                </a:cubicBezTo>
                <a:lnTo>
                  <a:pt x="6993541" y="1017951"/>
                </a:lnTo>
                <a:cubicBezTo>
                  <a:pt x="6993541" y="1014156"/>
                  <a:pt x="6992592" y="1010835"/>
                  <a:pt x="6990694" y="1007989"/>
                </a:cubicBezTo>
                <a:cubicBezTo>
                  <a:pt x="6988797" y="1005143"/>
                  <a:pt x="6985476" y="1002889"/>
                  <a:pt x="6980732" y="1001229"/>
                </a:cubicBezTo>
                <a:cubicBezTo>
                  <a:pt x="6975988" y="999569"/>
                  <a:pt x="6969703" y="998145"/>
                  <a:pt x="6961875" y="996959"/>
                </a:cubicBezTo>
                <a:cubicBezTo>
                  <a:pt x="6954048" y="995773"/>
                  <a:pt x="6944441" y="995181"/>
                  <a:pt x="6933056" y="995181"/>
                </a:cubicBezTo>
                <a:cubicBezTo>
                  <a:pt x="6920722" y="995181"/>
                  <a:pt x="6910760" y="995773"/>
                  <a:pt x="6903169" y="996959"/>
                </a:cubicBezTo>
                <a:cubicBezTo>
                  <a:pt x="6895579" y="998145"/>
                  <a:pt x="6889412" y="999569"/>
                  <a:pt x="6884668" y="1001229"/>
                </a:cubicBezTo>
                <a:cubicBezTo>
                  <a:pt x="6879924" y="1002889"/>
                  <a:pt x="6876604" y="1005143"/>
                  <a:pt x="6874706" y="1007989"/>
                </a:cubicBezTo>
                <a:cubicBezTo>
                  <a:pt x="6872809" y="1010835"/>
                  <a:pt x="6871860" y="1014156"/>
                  <a:pt x="6871860" y="1017951"/>
                </a:cubicBezTo>
                <a:lnTo>
                  <a:pt x="6871860" y="1386552"/>
                </a:lnTo>
                <a:lnTo>
                  <a:pt x="6452737" y="1386552"/>
                </a:lnTo>
                <a:lnTo>
                  <a:pt x="6452737" y="1017951"/>
                </a:lnTo>
                <a:cubicBezTo>
                  <a:pt x="6452737" y="1014156"/>
                  <a:pt x="6451788" y="1010835"/>
                  <a:pt x="6449890" y="1007989"/>
                </a:cubicBezTo>
                <a:cubicBezTo>
                  <a:pt x="6447993" y="1005143"/>
                  <a:pt x="6444672" y="1002889"/>
                  <a:pt x="6439928" y="1001229"/>
                </a:cubicBezTo>
                <a:cubicBezTo>
                  <a:pt x="6435184" y="999569"/>
                  <a:pt x="6428898" y="998145"/>
                  <a:pt x="6421071" y="996959"/>
                </a:cubicBezTo>
                <a:cubicBezTo>
                  <a:pt x="6413244" y="995773"/>
                  <a:pt x="6403400" y="995181"/>
                  <a:pt x="6391540" y="995181"/>
                </a:cubicBezTo>
                <a:close/>
                <a:moveTo>
                  <a:pt x="3360000" y="995181"/>
                </a:moveTo>
                <a:cubicBezTo>
                  <a:pt x="3375180" y="995181"/>
                  <a:pt x="3387751" y="995536"/>
                  <a:pt x="3397714" y="996248"/>
                </a:cubicBezTo>
                <a:cubicBezTo>
                  <a:pt x="3407676" y="996959"/>
                  <a:pt x="3415740" y="998264"/>
                  <a:pt x="3421908" y="1000161"/>
                </a:cubicBezTo>
                <a:cubicBezTo>
                  <a:pt x="3428074" y="1002059"/>
                  <a:pt x="3432818" y="1004787"/>
                  <a:pt x="3436139" y="1008345"/>
                </a:cubicBezTo>
                <a:cubicBezTo>
                  <a:pt x="3439460" y="1011903"/>
                  <a:pt x="3442069" y="1016291"/>
                  <a:pt x="3443967" y="1021509"/>
                </a:cubicBezTo>
                <a:lnTo>
                  <a:pt x="3752794" y="1876834"/>
                </a:lnTo>
                <a:cubicBezTo>
                  <a:pt x="3756589" y="1887270"/>
                  <a:pt x="3758605" y="1895691"/>
                  <a:pt x="3758843" y="1902095"/>
                </a:cubicBezTo>
                <a:cubicBezTo>
                  <a:pt x="3759080" y="1908499"/>
                  <a:pt x="3757301" y="1913362"/>
                  <a:pt x="3753506" y="1916682"/>
                </a:cubicBezTo>
                <a:cubicBezTo>
                  <a:pt x="3749711" y="1920003"/>
                  <a:pt x="3743425" y="1922138"/>
                  <a:pt x="3734649" y="1923087"/>
                </a:cubicBezTo>
                <a:cubicBezTo>
                  <a:pt x="3725872" y="1924035"/>
                  <a:pt x="3714131" y="1924510"/>
                  <a:pt x="3699425" y="1924510"/>
                </a:cubicBezTo>
                <a:cubicBezTo>
                  <a:pt x="3684719" y="1924510"/>
                  <a:pt x="3672978" y="1924154"/>
                  <a:pt x="3664202" y="1923442"/>
                </a:cubicBezTo>
                <a:cubicBezTo>
                  <a:pt x="3655426" y="1922731"/>
                  <a:pt x="3648784" y="1921545"/>
                  <a:pt x="3644278" y="1919885"/>
                </a:cubicBezTo>
                <a:cubicBezTo>
                  <a:pt x="3639771" y="1918224"/>
                  <a:pt x="3636450" y="1915971"/>
                  <a:pt x="3634316" y="1913124"/>
                </a:cubicBezTo>
                <a:cubicBezTo>
                  <a:pt x="3632181" y="1910278"/>
                  <a:pt x="3630164" y="1906720"/>
                  <a:pt x="3628267" y="1902451"/>
                </a:cubicBezTo>
                <a:lnTo>
                  <a:pt x="3549281" y="1678302"/>
                </a:lnTo>
                <a:lnTo>
                  <a:pt x="3166450" y="1678302"/>
                </a:lnTo>
                <a:lnTo>
                  <a:pt x="3091021" y="1899604"/>
                </a:lnTo>
                <a:cubicBezTo>
                  <a:pt x="3089598" y="1903874"/>
                  <a:pt x="3087700" y="1907550"/>
                  <a:pt x="3085329" y="1910634"/>
                </a:cubicBezTo>
                <a:cubicBezTo>
                  <a:pt x="3082956" y="1913717"/>
                  <a:pt x="3079517" y="1916327"/>
                  <a:pt x="3075011" y="1918461"/>
                </a:cubicBezTo>
                <a:cubicBezTo>
                  <a:pt x="3070504" y="1920596"/>
                  <a:pt x="3064100" y="1922138"/>
                  <a:pt x="3055798" y="1923087"/>
                </a:cubicBezTo>
                <a:cubicBezTo>
                  <a:pt x="3047496" y="1924035"/>
                  <a:pt x="3036704" y="1924510"/>
                  <a:pt x="3023421" y="1924510"/>
                </a:cubicBezTo>
                <a:cubicBezTo>
                  <a:pt x="3009664" y="1924510"/>
                  <a:pt x="2998397" y="1923917"/>
                  <a:pt x="2989620" y="1922731"/>
                </a:cubicBezTo>
                <a:cubicBezTo>
                  <a:pt x="2980845" y="1921545"/>
                  <a:pt x="2974678" y="1919291"/>
                  <a:pt x="2971120" y="1915971"/>
                </a:cubicBezTo>
                <a:cubicBezTo>
                  <a:pt x="2967562" y="1912650"/>
                  <a:pt x="2965901" y="1907788"/>
                  <a:pt x="2966138" y="1901383"/>
                </a:cubicBezTo>
                <a:cubicBezTo>
                  <a:pt x="2966375" y="1894979"/>
                  <a:pt x="2968392" y="1886559"/>
                  <a:pt x="2972187" y="1876122"/>
                </a:cubicBezTo>
                <a:lnTo>
                  <a:pt x="3281015" y="1020798"/>
                </a:lnTo>
                <a:cubicBezTo>
                  <a:pt x="3282912" y="1015579"/>
                  <a:pt x="3285402" y="1011310"/>
                  <a:pt x="3288487" y="1007989"/>
                </a:cubicBezTo>
                <a:cubicBezTo>
                  <a:pt x="3291570" y="1004668"/>
                  <a:pt x="3296076" y="1002059"/>
                  <a:pt x="3302007" y="1000161"/>
                </a:cubicBezTo>
                <a:cubicBezTo>
                  <a:pt x="3307936" y="998264"/>
                  <a:pt x="3315526" y="996959"/>
                  <a:pt x="3324777" y="996248"/>
                </a:cubicBezTo>
                <a:cubicBezTo>
                  <a:pt x="3334027" y="995536"/>
                  <a:pt x="3345768" y="995181"/>
                  <a:pt x="3360000" y="995181"/>
                </a:cubicBezTo>
                <a:close/>
                <a:moveTo>
                  <a:pt x="1505215" y="995181"/>
                </a:moveTo>
                <a:cubicBezTo>
                  <a:pt x="1517076" y="995181"/>
                  <a:pt x="1526919" y="995773"/>
                  <a:pt x="1534747" y="996959"/>
                </a:cubicBezTo>
                <a:cubicBezTo>
                  <a:pt x="1542574" y="998145"/>
                  <a:pt x="1548860" y="999569"/>
                  <a:pt x="1553604" y="1001229"/>
                </a:cubicBezTo>
                <a:cubicBezTo>
                  <a:pt x="1558347" y="1002889"/>
                  <a:pt x="1561668" y="1005143"/>
                  <a:pt x="1563565" y="1007989"/>
                </a:cubicBezTo>
                <a:cubicBezTo>
                  <a:pt x="1565463" y="1010835"/>
                  <a:pt x="1566412" y="1014156"/>
                  <a:pt x="1566412" y="1017951"/>
                </a:cubicBezTo>
                <a:lnTo>
                  <a:pt x="1566412" y="1901739"/>
                </a:lnTo>
                <a:cubicBezTo>
                  <a:pt x="1566412" y="1905534"/>
                  <a:pt x="1565463" y="1908855"/>
                  <a:pt x="1563565" y="1911701"/>
                </a:cubicBezTo>
                <a:cubicBezTo>
                  <a:pt x="1561668" y="1914548"/>
                  <a:pt x="1558347" y="1916801"/>
                  <a:pt x="1553604" y="1918461"/>
                </a:cubicBezTo>
                <a:cubicBezTo>
                  <a:pt x="1548860" y="1920122"/>
                  <a:pt x="1542574" y="1921545"/>
                  <a:pt x="1534747" y="1922731"/>
                </a:cubicBezTo>
                <a:cubicBezTo>
                  <a:pt x="1526919" y="1923917"/>
                  <a:pt x="1517076" y="1924510"/>
                  <a:pt x="1505215" y="1924510"/>
                </a:cubicBezTo>
                <a:cubicBezTo>
                  <a:pt x="1493830" y="1924510"/>
                  <a:pt x="1484106" y="1923917"/>
                  <a:pt x="1476041" y="1922731"/>
                </a:cubicBezTo>
                <a:cubicBezTo>
                  <a:pt x="1467976" y="1921545"/>
                  <a:pt x="1461572" y="1920122"/>
                  <a:pt x="1456828" y="1918461"/>
                </a:cubicBezTo>
                <a:cubicBezTo>
                  <a:pt x="1452084" y="1916801"/>
                  <a:pt x="1448763" y="1914548"/>
                  <a:pt x="1446866" y="1911701"/>
                </a:cubicBezTo>
                <a:cubicBezTo>
                  <a:pt x="1444969" y="1908855"/>
                  <a:pt x="1444020" y="1905534"/>
                  <a:pt x="1444020" y="1901739"/>
                </a:cubicBezTo>
                <a:lnTo>
                  <a:pt x="1444020" y="1017951"/>
                </a:lnTo>
                <a:cubicBezTo>
                  <a:pt x="1444020" y="1014156"/>
                  <a:pt x="1445087" y="1010835"/>
                  <a:pt x="1447221" y="1007989"/>
                </a:cubicBezTo>
                <a:cubicBezTo>
                  <a:pt x="1449356" y="1005143"/>
                  <a:pt x="1452915" y="1002889"/>
                  <a:pt x="1457895" y="1001229"/>
                </a:cubicBezTo>
                <a:cubicBezTo>
                  <a:pt x="1462876" y="999569"/>
                  <a:pt x="1469281" y="998145"/>
                  <a:pt x="1477108" y="996959"/>
                </a:cubicBezTo>
                <a:cubicBezTo>
                  <a:pt x="1484935" y="995773"/>
                  <a:pt x="1494305" y="995181"/>
                  <a:pt x="1505215" y="995181"/>
                </a:cubicBezTo>
                <a:close/>
                <a:moveTo>
                  <a:pt x="895616" y="995181"/>
                </a:moveTo>
                <a:cubicBezTo>
                  <a:pt x="907475" y="995181"/>
                  <a:pt x="917319" y="995773"/>
                  <a:pt x="925146" y="996959"/>
                </a:cubicBezTo>
                <a:cubicBezTo>
                  <a:pt x="932974" y="998145"/>
                  <a:pt x="939260" y="999569"/>
                  <a:pt x="944004" y="1001229"/>
                </a:cubicBezTo>
                <a:cubicBezTo>
                  <a:pt x="948747" y="1002889"/>
                  <a:pt x="952068" y="1005143"/>
                  <a:pt x="953966" y="1007989"/>
                </a:cubicBezTo>
                <a:cubicBezTo>
                  <a:pt x="955863" y="1010835"/>
                  <a:pt x="956812" y="1014156"/>
                  <a:pt x="956812" y="1017951"/>
                </a:cubicBezTo>
                <a:lnTo>
                  <a:pt x="956812" y="1814214"/>
                </a:lnTo>
                <a:lnTo>
                  <a:pt x="1286987" y="1814214"/>
                </a:lnTo>
                <a:cubicBezTo>
                  <a:pt x="1291257" y="1814214"/>
                  <a:pt x="1294933" y="1815282"/>
                  <a:pt x="1298017" y="1817416"/>
                </a:cubicBezTo>
                <a:cubicBezTo>
                  <a:pt x="1301101" y="1819551"/>
                  <a:pt x="1303709" y="1822635"/>
                  <a:pt x="1305844" y="1826667"/>
                </a:cubicBezTo>
                <a:cubicBezTo>
                  <a:pt x="1307979" y="1830699"/>
                  <a:pt x="1309521" y="1836036"/>
                  <a:pt x="1310469" y="1842678"/>
                </a:cubicBezTo>
                <a:cubicBezTo>
                  <a:pt x="1311418" y="1849319"/>
                  <a:pt x="1311893" y="1857384"/>
                  <a:pt x="1311893" y="1866872"/>
                </a:cubicBezTo>
                <a:cubicBezTo>
                  <a:pt x="1311893" y="1876359"/>
                  <a:pt x="1311418" y="1884305"/>
                  <a:pt x="1310469" y="1890709"/>
                </a:cubicBezTo>
                <a:cubicBezTo>
                  <a:pt x="1309521" y="1897114"/>
                  <a:pt x="1307979" y="1902569"/>
                  <a:pt x="1305844" y="1907076"/>
                </a:cubicBezTo>
                <a:cubicBezTo>
                  <a:pt x="1303709" y="1911583"/>
                  <a:pt x="1301101" y="1914903"/>
                  <a:pt x="1298017" y="1917038"/>
                </a:cubicBezTo>
                <a:cubicBezTo>
                  <a:pt x="1294933" y="1919173"/>
                  <a:pt x="1291257" y="1920240"/>
                  <a:pt x="1286987" y="1920240"/>
                </a:cubicBezTo>
                <a:lnTo>
                  <a:pt x="879961" y="1920240"/>
                </a:lnTo>
                <a:cubicBezTo>
                  <a:pt x="869050" y="1920240"/>
                  <a:pt x="858732" y="1916564"/>
                  <a:pt x="849007" y="1909211"/>
                </a:cubicBezTo>
                <a:cubicBezTo>
                  <a:pt x="839282" y="1901858"/>
                  <a:pt x="834420" y="1888931"/>
                  <a:pt x="834420" y="1870429"/>
                </a:cubicBezTo>
                <a:lnTo>
                  <a:pt x="834420" y="1017951"/>
                </a:lnTo>
                <a:cubicBezTo>
                  <a:pt x="834420" y="1014156"/>
                  <a:pt x="835368" y="1010835"/>
                  <a:pt x="837266" y="1007989"/>
                </a:cubicBezTo>
                <a:cubicBezTo>
                  <a:pt x="839163" y="1005143"/>
                  <a:pt x="842484" y="1002889"/>
                  <a:pt x="847228" y="1001229"/>
                </a:cubicBezTo>
                <a:cubicBezTo>
                  <a:pt x="851972" y="999569"/>
                  <a:pt x="858376" y="998145"/>
                  <a:pt x="866441" y="996959"/>
                </a:cubicBezTo>
                <a:cubicBezTo>
                  <a:pt x="874505" y="995773"/>
                  <a:pt x="884231" y="995181"/>
                  <a:pt x="895616" y="995181"/>
                </a:cubicBezTo>
                <a:close/>
                <a:moveTo>
                  <a:pt x="404892" y="988065"/>
                </a:moveTo>
                <a:cubicBezTo>
                  <a:pt x="431458" y="988065"/>
                  <a:pt x="457312" y="990555"/>
                  <a:pt x="482455" y="995536"/>
                </a:cubicBezTo>
                <a:cubicBezTo>
                  <a:pt x="507597" y="1000517"/>
                  <a:pt x="530843" y="1006803"/>
                  <a:pt x="552190" y="1014393"/>
                </a:cubicBezTo>
                <a:cubicBezTo>
                  <a:pt x="573538" y="1021983"/>
                  <a:pt x="592513" y="1030760"/>
                  <a:pt x="609117" y="1040722"/>
                </a:cubicBezTo>
                <a:cubicBezTo>
                  <a:pt x="625720" y="1050684"/>
                  <a:pt x="637224" y="1058867"/>
                  <a:pt x="643629" y="1065272"/>
                </a:cubicBezTo>
                <a:cubicBezTo>
                  <a:pt x="650033" y="1071676"/>
                  <a:pt x="654184" y="1076538"/>
                  <a:pt x="656081" y="1079859"/>
                </a:cubicBezTo>
                <a:cubicBezTo>
                  <a:pt x="657979" y="1083180"/>
                  <a:pt x="659521" y="1087094"/>
                  <a:pt x="660707" y="1091600"/>
                </a:cubicBezTo>
                <a:cubicBezTo>
                  <a:pt x="661893" y="1096107"/>
                  <a:pt x="662841" y="1101444"/>
                  <a:pt x="663553" y="1107611"/>
                </a:cubicBezTo>
                <a:cubicBezTo>
                  <a:pt x="664265" y="1113778"/>
                  <a:pt x="664621" y="1121131"/>
                  <a:pt x="664621" y="1129670"/>
                </a:cubicBezTo>
                <a:cubicBezTo>
                  <a:pt x="664621" y="1139158"/>
                  <a:pt x="664144" y="1147222"/>
                  <a:pt x="663192" y="1153864"/>
                </a:cubicBezTo>
                <a:cubicBezTo>
                  <a:pt x="662239" y="1160505"/>
                  <a:pt x="660809" y="1166079"/>
                  <a:pt x="658900" y="1170586"/>
                </a:cubicBezTo>
                <a:cubicBezTo>
                  <a:pt x="656991" y="1175093"/>
                  <a:pt x="654725" y="1178413"/>
                  <a:pt x="652101" y="1180548"/>
                </a:cubicBezTo>
                <a:cubicBezTo>
                  <a:pt x="649477" y="1182683"/>
                  <a:pt x="646256" y="1183750"/>
                  <a:pt x="642439" y="1183750"/>
                </a:cubicBezTo>
                <a:cubicBezTo>
                  <a:pt x="635768" y="1183750"/>
                  <a:pt x="626469" y="1179125"/>
                  <a:pt x="614543" y="1169874"/>
                </a:cubicBezTo>
                <a:cubicBezTo>
                  <a:pt x="602616" y="1160624"/>
                  <a:pt x="587234" y="1150425"/>
                  <a:pt x="568395" y="1139276"/>
                </a:cubicBezTo>
                <a:cubicBezTo>
                  <a:pt x="549557" y="1128128"/>
                  <a:pt x="526666" y="1117929"/>
                  <a:pt x="499722" y="1108678"/>
                </a:cubicBezTo>
                <a:cubicBezTo>
                  <a:pt x="472778" y="1099428"/>
                  <a:pt x="440467" y="1094802"/>
                  <a:pt x="402791" y="1094802"/>
                </a:cubicBezTo>
                <a:cubicBezTo>
                  <a:pt x="361771" y="1094802"/>
                  <a:pt x="324450" y="1102986"/>
                  <a:pt x="290827" y="1119352"/>
                </a:cubicBezTo>
                <a:cubicBezTo>
                  <a:pt x="257205" y="1135718"/>
                  <a:pt x="228471" y="1159794"/>
                  <a:pt x="204626" y="1191578"/>
                </a:cubicBezTo>
                <a:cubicBezTo>
                  <a:pt x="180780" y="1223362"/>
                  <a:pt x="162299" y="1262143"/>
                  <a:pt x="149183" y="1307922"/>
                </a:cubicBezTo>
                <a:cubicBezTo>
                  <a:pt x="136067" y="1353700"/>
                  <a:pt x="129509" y="1406002"/>
                  <a:pt x="129509" y="1464826"/>
                </a:cubicBezTo>
                <a:cubicBezTo>
                  <a:pt x="129509" y="1523176"/>
                  <a:pt x="135828" y="1574766"/>
                  <a:pt x="148466" y="1619596"/>
                </a:cubicBezTo>
                <a:cubicBezTo>
                  <a:pt x="161104" y="1664426"/>
                  <a:pt x="179227" y="1701903"/>
                  <a:pt x="202836" y="1732026"/>
                </a:cubicBezTo>
                <a:cubicBezTo>
                  <a:pt x="226444" y="1762150"/>
                  <a:pt x="255417" y="1784921"/>
                  <a:pt x="289754" y="1800338"/>
                </a:cubicBezTo>
                <a:cubicBezTo>
                  <a:pt x="324092" y="1815756"/>
                  <a:pt x="362961" y="1823465"/>
                  <a:pt x="406360" y="1823465"/>
                </a:cubicBezTo>
                <a:cubicBezTo>
                  <a:pt x="443081" y="1823465"/>
                  <a:pt x="475152" y="1818958"/>
                  <a:pt x="502574" y="1809945"/>
                </a:cubicBezTo>
                <a:cubicBezTo>
                  <a:pt x="529996" y="1800931"/>
                  <a:pt x="553363" y="1790850"/>
                  <a:pt x="572676" y="1779702"/>
                </a:cubicBezTo>
                <a:cubicBezTo>
                  <a:pt x="591989" y="1768554"/>
                  <a:pt x="607846" y="1758473"/>
                  <a:pt x="620247" y="1749460"/>
                </a:cubicBezTo>
                <a:cubicBezTo>
                  <a:pt x="632647" y="1740447"/>
                  <a:pt x="642424" y="1735940"/>
                  <a:pt x="649577" y="1735940"/>
                </a:cubicBezTo>
                <a:cubicBezTo>
                  <a:pt x="652920" y="1735940"/>
                  <a:pt x="655783" y="1736651"/>
                  <a:pt x="658166" y="1738075"/>
                </a:cubicBezTo>
                <a:cubicBezTo>
                  <a:pt x="660549" y="1739498"/>
                  <a:pt x="662456" y="1742226"/>
                  <a:pt x="663887" y="1746258"/>
                </a:cubicBezTo>
                <a:cubicBezTo>
                  <a:pt x="665317" y="1750290"/>
                  <a:pt x="666390" y="1755864"/>
                  <a:pt x="667105" y="1762980"/>
                </a:cubicBezTo>
                <a:cubicBezTo>
                  <a:pt x="667821" y="1770096"/>
                  <a:pt x="668178" y="1779109"/>
                  <a:pt x="668178" y="1790020"/>
                </a:cubicBezTo>
                <a:cubicBezTo>
                  <a:pt x="668178" y="1797610"/>
                  <a:pt x="667941" y="1804252"/>
                  <a:pt x="667467" y="1809945"/>
                </a:cubicBezTo>
                <a:cubicBezTo>
                  <a:pt x="666992" y="1815637"/>
                  <a:pt x="666162" y="1820619"/>
                  <a:pt x="664976" y="1824888"/>
                </a:cubicBezTo>
                <a:cubicBezTo>
                  <a:pt x="663790" y="1829158"/>
                  <a:pt x="662248" y="1832953"/>
                  <a:pt x="660351" y="1836273"/>
                </a:cubicBezTo>
                <a:cubicBezTo>
                  <a:pt x="658454" y="1839594"/>
                  <a:pt x="655133" y="1843626"/>
                  <a:pt x="650389" y="1848370"/>
                </a:cubicBezTo>
                <a:cubicBezTo>
                  <a:pt x="645645" y="1853114"/>
                  <a:pt x="635683" y="1860349"/>
                  <a:pt x="620502" y="1870074"/>
                </a:cubicBezTo>
                <a:cubicBezTo>
                  <a:pt x="605322" y="1879799"/>
                  <a:pt x="586465" y="1889286"/>
                  <a:pt x="563931" y="1898537"/>
                </a:cubicBezTo>
                <a:cubicBezTo>
                  <a:pt x="541398" y="1907788"/>
                  <a:pt x="515544" y="1915615"/>
                  <a:pt x="486369" y="1922019"/>
                </a:cubicBezTo>
                <a:cubicBezTo>
                  <a:pt x="457194" y="1928423"/>
                  <a:pt x="425291" y="1931626"/>
                  <a:pt x="390660" y="1931626"/>
                </a:cubicBezTo>
                <a:cubicBezTo>
                  <a:pt x="330887" y="1931626"/>
                  <a:pt x="276926" y="1921663"/>
                  <a:pt x="228775" y="1901739"/>
                </a:cubicBezTo>
                <a:cubicBezTo>
                  <a:pt x="180624" y="1881815"/>
                  <a:pt x="139590" y="1852403"/>
                  <a:pt x="105671" y="1813503"/>
                </a:cubicBezTo>
                <a:cubicBezTo>
                  <a:pt x="71752" y="1774603"/>
                  <a:pt x="45661" y="1726571"/>
                  <a:pt x="27397" y="1669407"/>
                </a:cubicBezTo>
                <a:cubicBezTo>
                  <a:pt x="9133" y="1612243"/>
                  <a:pt x="0" y="1546421"/>
                  <a:pt x="0" y="1471942"/>
                </a:cubicBezTo>
                <a:cubicBezTo>
                  <a:pt x="0" y="1395565"/>
                  <a:pt x="9844" y="1327491"/>
                  <a:pt x="29531" y="1267717"/>
                </a:cubicBezTo>
                <a:cubicBezTo>
                  <a:pt x="49219" y="1207944"/>
                  <a:pt x="76852" y="1157303"/>
                  <a:pt x="112431" y="1115794"/>
                </a:cubicBezTo>
                <a:cubicBezTo>
                  <a:pt x="148010" y="1074285"/>
                  <a:pt x="190587" y="1042619"/>
                  <a:pt x="240160" y="1020798"/>
                </a:cubicBezTo>
                <a:cubicBezTo>
                  <a:pt x="289734" y="998976"/>
                  <a:pt x="344645" y="988065"/>
                  <a:pt x="404892" y="988065"/>
                </a:cubicBezTo>
                <a:close/>
                <a:moveTo>
                  <a:pt x="9425829" y="986641"/>
                </a:moveTo>
                <a:cubicBezTo>
                  <a:pt x="9357517" y="986641"/>
                  <a:pt x="9295253" y="998145"/>
                  <a:pt x="9239038" y="1021153"/>
                </a:cubicBezTo>
                <a:cubicBezTo>
                  <a:pt x="9182823" y="1044161"/>
                  <a:pt x="9134672" y="1076538"/>
                  <a:pt x="9094586" y="1118285"/>
                </a:cubicBezTo>
                <a:cubicBezTo>
                  <a:pt x="9054500" y="1160031"/>
                  <a:pt x="9023428" y="1210553"/>
                  <a:pt x="9001368" y="1269852"/>
                </a:cubicBezTo>
                <a:cubicBezTo>
                  <a:pt x="8979309" y="1329151"/>
                  <a:pt x="8968280" y="1395328"/>
                  <a:pt x="8968280" y="1468384"/>
                </a:cubicBezTo>
                <a:cubicBezTo>
                  <a:pt x="8968280" y="1538594"/>
                  <a:pt x="8978479" y="1602162"/>
                  <a:pt x="8998878" y="1659089"/>
                </a:cubicBezTo>
                <a:cubicBezTo>
                  <a:pt x="9019277" y="1716016"/>
                  <a:pt x="9048807" y="1764878"/>
                  <a:pt x="9087470" y="1805675"/>
                </a:cubicBezTo>
                <a:cubicBezTo>
                  <a:pt x="9126133" y="1846473"/>
                  <a:pt x="9173453" y="1877901"/>
                  <a:pt x="9229431" y="1899960"/>
                </a:cubicBezTo>
                <a:cubicBezTo>
                  <a:pt x="9285409" y="1922019"/>
                  <a:pt x="9348977" y="1933049"/>
                  <a:pt x="9420136" y="1933049"/>
                </a:cubicBezTo>
                <a:cubicBezTo>
                  <a:pt x="9443381" y="1933049"/>
                  <a:pt x="9466863" y="1931626"/>
                  <a:pt x="9490583" y="1928779"/>
                </a:cubicBezTo>
                <a:cubicBezTo>
                  <a:pt x="9514302" y="1925933"/>
                  <a:pt x="9537785" y="1921663"/>
                  <a:pt x="9561030" y="1915971"/>
                </a:cubicBezTo>
                <a:cubicBezTo>
                  <a:pt x="9584275" y="1910278"/>
                  <a:pt x="9606808" y="1903400"/>
                  <a:pt x="9628630" y="1895335"/>
                </a:cubicBezTo>
                <a:cubicBezTo>
                  <a:pt x="9650452" y="1887270"/>
                  <a:pt x="9668242" y="1879799"/>
                  <a:pt x="9681999" y="1872920"/>
                </a:cubicBezTo>
                <a:cubicBezTo>
                  <a:pt x="9695756" y="1866041"/>
                  <a:pt x="9704770" y="1858095"/>
                  <a:pt x="9709039" y="1849082"/>
                </a:cubicBezTo>
                <a:cubicBezTo>
                  <a:pt x="9713309" y="1840068"/>
                  <a:pt x="9715443" y="1829395"/>
                  <a:pt x="9715443" y="1817061"/>
                </a:cubicBezTo>
                <a:lnTo>
                  <a:pt x="9715443" y="1466249"/>
                </a:lnTo>
                <a:cubicBezTo>
                  <a:pt x="9715443" y="1457710"/>
                  <a:pt x="9714258" y="1450120"/>
                  <a:pt x="9711886" y="1443479"/>
                </a:cubicBezTo>
                <a:cubicBezTo>
                  <a:pt x="9709514" y="1436837"/>
                  <a:pt x="9706193" y="1431619"/>
                  <a:pt x="9701923" y="1427824"/>
                </a:cubicBezTo>
                <a:cubicBezTo>
                  <a:pt x="9697654" y="1424029"/>
                  <a:pt x="9692910" y="1421182"/>
                  <a:pt x="9687692" y="1419285"/>
                </a:cubicBezTo>
                <a:cubicBezTo>
                  <a:pt x="9682473" y="1417387"/>
                  <a:pt x="9677255" y="1416439"/>
                  <a:pt x="9672037" y="1416439"/>
                </a:cubicBezTo>
                <a:lnTo>
                  <a:pt x="9379576" y="1416439"/>
                </a:lnTo>
                <a:cubicBezTo>
                  <a:pt x="9375306" y="1416439"/>
                  <a:pt x="9371748" y="1417387"/>
                  <a:pt x="9368902" y="1419285"/>
                </a:cubicBezTo>
                <a:cubicBezTo>
                  <a:pt x="9366056" y="1421182"/>
                  <a:pt x="9363565" y="1424147"/>
                  <a:pt x="9361430" y="1428180"/>
                </a:cubicBezTo>
                <a:cubicBezTo>
                  <a:pt x="9359295" y="1432212"/>
                  <a:pt x="9357754" y="1437430"/>
                  <a:pt x="9356805" y="1443835"/>
                </a:cubicBezTo>
                <a:cubicBezTo>
                  <a:pt x="9355856" y="1450239"/>
                  <a:pt x="9355382" y="1457948"/>
                  <a:pt x="9355382" y="1466961"/>
                </a:cubicBezTo>
                <a:cubicBezTo>
                  <a:pt x="9355382" y="1484039"/>
                  <a:pt x="9357398" y="1496610"/>
                  <a:pt x="9361430" y="1504675"/>
                </a:cubicBezTo>
                <a:cubicBezTo>
                  <a:pt x="9365463" y="1512739"/>
                  <a:pt x="9371511" y="1516772"/>
                  <a:pt x="9379576" y="1516772"/>
                </a:cubicBezTo>
                <a:lnTo>
                  <a:pt x="9593051" y="1516772"/>
                </a:lnTo>
                <a:lnTo>
                  <a:pt x="9593051" y="1785039"/>
                </a:lnTo>
                <a:cubicBezTo>
                  <a:pt x="9567908" y="1798796"/>
                  <a:pt x="9540750" y="1809115"/>
                  <a:pt x="9511575" y="1815993"/>
                </a:cubicBezTo>
                <a:cubicBezTo>
                  <a:pt x="9482400" y="1822872"/>
                  <a:pt x="9453580" y="1826311"/>
                  <a:pt x="9425117" y="1826311"/>
                </a:cubicBezTo>
                <a:cubicBezTo>
                  <a:pt x="9377204" y="1826311"/>
                  <a:pt x="9333204" y="1818247"/>
                  <a:pt x="9293118" y="1802117"/>
                </a:cubicBezTo>
                <a:cubicBezTo>
                  <a:pt x="9253032" y="1785988"/>
                  <a:pt x="9218520" y="1762268"/>
                  <a:pt x="9189583" y="1730959"/>
                </a:cubicBezTo>
                <a:cubicBezTo>
                  <a:pt x="9160645" y="1699649"/>
                  <a:pt x="9137993" y="1661223"/>
                  <a:pt x="9121626" y="1615682"/>
                </a:cubicBezTo>
                <a:cubicBezTo>
                  <a:pt x="9105260" y="1570141"/>
                  <a:pt x="9097077" y="1517958"/>
                  <a:pt x="9097077" y="1459133"/>
                </a:cubicBezTo>
                <a:cubicBezTo>
                  <a:pt x="9097077" y="1406476"/>
                  <a:pt x="9104548" y="1357614"/>
                  <a:pt x="9119491" y="1312547"/>
                </a:cubicBezTo>
                <a:cubicBezTo>
                  <a:pt x="9134435" y="1267480"/>
                  <a:pt x="9155901" y="1228580"/>
                  <a:pt x="9183890" y="1195847"/>
                </a:cubicBezTo>
                <a:cubicBezTo>
                  <a:pt x="9211879" y="1163114"/>
                  <a:pt x="9246035" y="1137497"/>
                  <a:pt x="9286358" y="1118996"/>
                </a:cubicBezTo>
                <a:cubicBezTo>
                  <a:pt x="9326681" y="1100495"/>
                  <a:pt x="9372223" y="1091244"/>
                  <a:pt x="9422982" y="1091244"/>
                </a:cubicBezTo>
                <a:cubicBezTo>
                  <a:pt x="9465677" y="1091244"/>
                  <a:pt x="9502561" y="1095751"/>
                  <a:pt x="9533634" y="1104764"/>
                </a:cubicBezTo>
                <a:cubicBezTo>
                  <a:pt x="9564706" y="1113778"/>
                  <a:pt x="9591391" y="1123740"/>
                  <a:pt x="9613687" y="1134651"/>
                </a:cubicBezTo>
                <a:cubicBezTo>
                  <a:pt x="9635983" y="1145562"/>
                  <a:pt x="9653773" y="1155524"/>
                  <a:pt x="9667056" y="1164538"/>
                </a:cubicBezTo>
                <a:cubicBezTo>
                  <a:pt x="9680339" y="1173551"/>
                  <a:pt x="9689826" y="1178058"/>
                  <a:pt x="9695519" y="1178058"/>
                </a:cubicBezTo>
                <a:cubicBezTo>
                  <a:pt x="9698840" y="1178058"/>
                  <a:pt x="9701923" y="1177109"/>
                  <a:pt x="9704770" y="1175211"/>
                </a:cubicBezTo>
                <a:cubicBezTo>
                  <a:pt x="9707616" y="1173314"/>
                  <a:pt x="9709988" y="1170112"/>
                  <a:pt x="9711886" y="1165605"/>
                </a:cubicBezTo>
                <a:cubicBezTo>
                  <a:pt x="9713783" y="1161098"/>
                  <a:pt x="9715206" y="1155405"/>
                  <a:pt x="9716155" y="1148527"/>
                </a:cubicBezTo>
                <a:cubicBezTo>
                  <a:pt x="9717104" y="1141648"/>
                  <a:pt x="9717578" y="1133702"/>
                  <a:pt x="9717578" y="1124689"/>
                </a:cubicBezTo>
                <a:cubicBezTo>
                  <a:pt x="9717578" y="1109508"/>
                  <a:pt x="9716392" y="1097886"/>
                  <a:pt x="9714020" y="1089821"/>
                </a:cubicBezTo>
                <a:cubicBezTo>
                  <a:pt x="9711648" y="1081757"/>
                  <a:pt x="9707379" y="1074641"/>
                  <a:pt x="9701212" y="1068474"/>
                </a:cubicBezTo>
                <a:cubicBezTo>
                  <a:pt x="9695045" y="1062306"/>
                  <a:pt x="9683778" y="1054360"/>
                  <a:pt x="9667412" y="1044636"/>
                </a:cubicBezTo>
                <a:cubicBezTo>
                  <a:pt x="9651045" y="1034911"/>
                  <a:pt x="9630884" y="1025897"/>
                  <a:pt x="9606927" y="1017595"/>
                </a:cubicBezTo>
                <a:cubicBezTo>
                  <a:pt x="9582970" y="1009293"/>
                  <a:pt x="9555574" y="1002059"/>
                  <a:pt x="9524739" y="995892"/>
                </a:cubicBezTo>
                <a:cubicBezTo>
                  <a:pt x="9493904" y="989725"/>
                  <a:pt x="9460933" y="986641"/>
                  <a:pt x="9425829" y="986641"/>
                </a:cubicBezTo>
                <a:close/>
                <a:moveTo>
                  <a:pt x="4961446" y="0"/>
                </a:moveTo>
                <a:lnTo>
                  <a:pt x="11335576" y="0"/>
                </a:lnTo>
                <a:lnTo>
                  <a:pt x="11335576" y="6858000"/>
                </a:lnTo>
                <a:lnTo>
                  <a:pt x="4961446" y="6858000"/>
                </a:lnTo>
                <a:cubicBezTo>
                  <a:pt x="4961446" y="6286500"/>
                  <a:pt x="5196476" y="5910025"/>
                  <a:pt x="5490262" y="5582305"/>
                </a:cubicBezTo>
                <a:lnTo>
                  <a:pt x="5645726" y="5419816"/>
                </a:lnTo>
                <a:lnTo>
                  <a:pt x="5661510" y="5425440"/>
                </a:lnTo>
                <a:lnTo>
                  <a:pt x="6103404" y="5425440"/>
                </a:lnTo>
                <a:cubicBezTo>
                  <a:pt x="6107199" y="5425440"/>
                  <a:pt x="6110639" y="5424491"/>
                  <a:pt x="6113722" y="5422594"/>
                </a:cubicBezTo>
                <a:cubicBezTo>
                  <a:pt x="6116806" y="5420696"/>
                  <a:pt x="6119534" y="5417613"/>
                  <a:pt x="6121906" y="5413343"/>
                </a:cubicBezTo>
                <a:cubicBezTo>
                  <a:pt x="6124277" y="5409074"/>
                  <a:pt x="6125938" y="5403737"/>
                  <a:pt x="6126887" y="5397333"/>
                </a:cubicBezTo>
                <a:cubicBezTo>
                  <a:pt x="6127835" y="5390928"/>
                  <a:pt x="6128310" y="5383457"/>
                  <a:pt x="6128310" y="5374918"/>
                </a:cubicBezTo>
                <a:cubicBezTo>
                  <a:pt x="6128310" y="5365430"/>
                  <a:pt x="6127835" y="5357484"/>
                  <a:pt x="6126887" y="5351080"/>
                </a:cubicBezTo>
                <a:cubicBezTo>
                  <a:pt x="6125938" y="5344675"/>
                  <a:pt x="6124277" y="5339457"/>
                  <a:pt x="6121906" y="5335425"/>
                </a:cubicBezTo>
                <a:cubicBezTo>
                  <a:pt x="6119534" y="5331392"/>
                  <a:pt x="6116806" y="5328427"/>
                  <a:pt x="6113722" y="5326530"/>
                </a:cubicBezTo>
                <a:cubicBezTo>
                  <a:pt x="6110639" y="5324632"/>
                  <a:pt x="6107199" y="5323684"/>
                  <a:pt x="6103404" y="5323684"/>
                </a:cubicBezTo>
                <a:lnTo>
                  <a:pt x="5738532" y="5323684"/>
                </a:lnTo>
                <a:lnTo>
                  <a:pt x="5952977" y="5109009"/>
                </a:lnTo>
                <a:cubicBezTo>
                  <a:pt x="6068655" y="4990685"/>
                  <a:pt x="6180202" y="4868933"/>
                  <a:pt x="6278322" y="4736040"/>
                </a:cubicBezTo>
                <a:lnTo>
                  <a:pt x="6330344" y="4659712"/>
                </a:lnTo>
                <a:lnTo>
                  <a:pt x="6330344" y="5375629"/>
                </a:lnTo>
                <a:cubicBezTo>
                  <a:pt x="6330344" y="5394130"/>
                  <a:pt x="6335206" y="5407058"/>
                  <a:pt x="6344931" y="5414411"/>
                </a:cubicBezTo>
                <a:cubicBezTo>
                  <a:pt x="6354656" y="5421764"/>
                  <a:pt x="6364974" y="5425440"/>
                  <a:pt x="6375885" y="5425440"/>
                </a:cubicBezTo>
                <a:lnTo>
                  <a:pt x="6782912" y="5425440"/>
                </a:lnTo>
                <a:cubicBezTo>
                  <a:pt x="6787181" y="5425440"/>
                  <a:pt x="6790858" y="5424373"/>
                  <a:pt x="6793941" y="5422238"/>
                </a:cubicBezTo>
                <a:cubicBezTo>
                  <a:pt x="6797025" y="5420103"/>
                  <a:pt x="6799634" y="5416783"/>
                  <a:pt x="6801769" y="5412276"/>
                </a:cubicBezTo>
                <a:cubicBezTo>
                  <a:pt x="6803903" y="5407769"/>
                  <a:pt x="6805445" y="5402314"/>
                  <a:pt x="6806394" y="5395909"/>
                </a:cubicBezTo>
                <a:cubicBezTo>
                  <a:pt x="6807343" y="5389505"/>
                  <a:pt x="6807817" y="5381559"/>
                  <a:pt x="6807817" y="5372071"/>
                </a:cubicBezTo>
                <a:cubicBezTo>
                  <a:pt x="6807817" y="5362584"/>
                  <a:pt x="6807343" y="5354519"/>
                  <a:pt x="6806394" y="5347877"/>
                </a:cubicBezTo>
                <a:cubicBezTo>
                  <a:pt x="6805445" y="5341236"/>
                  <a:pt x="6803903" y="5335899"/>
                  <a:pt x="6801769" y="5331867"/>
                </a:cubicBezTo>
                <a:cubicBezTo>
                  <a:pt x="6799634" y="5327834"/>
                  <a:pt x="6797025" y="5324751"/>
                  <a:pt x="6793941" y="5322616"/>
                </a:cubicBezTo>
                <a:cubicBezTo>
                  <a:pt x="6790858" y="5320481"/>
                  <a:pt x="6787181" y="5319414"/>
                  <a:pt x="6782912" y="5319414"/>
                </a:cubicBezTo>
                <a:lnTo>
                  <a:pt x="6452737" y="5319414"/>
                </a:lnTo>
                <a:lnTo>
                  <a:pt x="6452737" y="4523151"/>
                </a:lnTo>
                <a:cubicBezTo>
                  <a:pt x="6452737" y="4519356"/>
                  <a:pt x="6451788" y="4516035"/>
                  <a:pt x="6449890" y="4513189"/>
                </a:cubicBezTo>
                <a:cubicBezTo>
                  <a:pt x="6447993" y="4510342"/>
                  <a:pt x="6444672" y="4508089"/>
                  <a:pt x="6439928" y="4506429"/>
                </a:cubicBezTo>
                <a:lnTo>
                  <a:pt x="6425682" y="4503203"/>
                </a:lnTo>
                <a:lnTo>
                  <a:pt x="6453906" y="4453112"/>
                </a:lnTo>
                <a:cubicBezTo>
                  <a:pt x="6580716" y="4201150"/>
                  <a:pt x="6653015" y="3903955"/>
                  <a:pt x="6627768" y="3525817"/>
                </a:cubicBezTo>
                <a:lnTo>
                  <a:pt x="6622605" y="3480848"/>
                </a:lnTo>
                <a:lnTo>
                  <a:pt x="6632526" y="3408842"/>
                </a:lnTo>
                <a:cubicBezTo>
                  <a:pt x="6632526" y="3377532"/>
                  <a:pt x="6627782" y="3348832"/>
                  <a:pt x="6618294" y="3322741"/>
                </a:cubicBezTo>
                <a:lnTo>
                  <a:pt x="6600942" y="3292175"/>
                </a:lnTo>
                <a:lnTo>
                  <a:pt x="6600570" y="3288936"/>
                </a:lnTo>
                <a:lnTo>
                  <a:pt x="6556194" y="3071570"/>
                </a:lnTo>
                <a:lnTo>
                  <a:pt x="6566348" y="3047357"/>
                </a:lnTo>
                <a:cubicBezTo>
                  <a:pt x="6571566" y="3027433"/>
                  <a:pt x="6574176" y="3006560"/>
                  <a:pt x="6574176" y="2984738"/>
                </a:cubicBezTo>
                <a:cubicBezTo>
                  <a:pt x="6574176" y="2948210"/>
                  <a:pt x="6568246" y="2915477"/>
                  <a:pt x="6556386" y="2886539"/>
                </a:cubicBezTo>
                <a:cubicBezTo>
                  <a:pt x="6544526" y="2857602"/>
                  <a:pt x="6526855" y="2833170"/>
                  <a:pt x="6503373" y="2813246"/>
                </a:cubicBezTo>
                <a:lnTo>
                  <a:pt x="6482664" y="2802515"/>
                </a:lnTo>
                <a:lnTo>
                  <a:pt x="6467677" y="2750039"/>
                </a:lnTo>
                <a:cubicBezTo>
                  <a:pt x="6404559" y="2554789"/>
                  <a:pt x="6321702" y="2343160"/>
                  <a:pt x="6216352" y="2112867"/>
                </a:cubicBezTo>
                <a:lnTo>
                  <a:pt x="6101688" y="1877490"/>
                </a:lnTo>
                <a:lnTo>
                  <a:pt x="6116427" y="1870074"/>
                </a:lnTo>
                <a:cubicBezTo>
                  <a:pt x="6131607" y="1860349"/>
                  <a:pt x="6141569" y="1853114"/>
                  <a:pt x="6146313" y="1848370"/>
                </a:cubicBezTo>
                <a:cubicBezTo>
                  <a:pt x="6151057" y="1843626"/>
                  <a:pt x="6154378" y="1839594"/>
                  <a:pt x="6156276" y="1836273"/>
                </a:cubicBezTo>
                <a:cubicBezTo>
                  <a:pt x="6158173" y="1832953"/>
                  <a:pt x="6159715" y="1829158"/>
                  <a:pt x="6160901" y="1824888"/>
                </a:cubicBezTo>
                <a:cubicBezTo>
                  <a:pt x="6162087" y="1820619"/>
                  <a:pt x="6162917" y="1815637"/>
                  <a:pt x="6163391" y="1809945"/>
                </a:cubicBezTo>
                <a:cubicBezTo>
                  <a:pt x="6163866" y="1804252"/>
                  <a:pt x="6164103" y="1797610"/>
                  <a:pt x="6164103" y="1790020"/>
                </a:cubicBezTo>
                <a:cubicBezTo>
                  <a:pt x="6164103" y="1779109"/>
                  <a:pt x="6163745" y="1770096"/>
                  <a:pt x="6163030" y="1762980"/>
                </a:cubicBezTo>
                <a:cubicBezTo>
                  <a:pt x="6162315" y="1755864"/>
                  <a:pt x="6161242" y="1750290"/>
                  <a:pt x="6159811" y="1746258"/>
                </a:cubicBezTo>
                <a:cubicBezTo>
                  <a:pt x="6158381" y="1742226"/>
                  <a:pt x="6156474" y="1739498"/>
                  <a:pt x="6154091" y="1738075"/>
                </a:cubicBezTo>
                <a:cubicBezTo>
                  <a:pt x="6151708" y="1736651"/>
                  <a:pt x="6148845" y="1735940"/>
                  <a:pt x="6145502" y="1735940"/>
                </a:cubicBezTo>
                <a:cubicBezTo>
                  <a:pt x="6138349" y="1735940"/>
                  <a:pt x="6128572" y="1740447"/>
                  <a:pt x="6116171" y="1749460"/>
                </a:cubicBezTo>
                <a:cubicBezTo>
                  <a:pt x="6103770" y="1758473"/>
                  <a:pt x="6087913" y="1768554"/>
                  <a:pt x="6068601" y="1779702"/>
                </a:cubicBezTo>
                <a:lnTo>
                  <a:pt x="6056577" y="1784889"/>
                </a:lnTo>
                <a:lnTo>
                  <a:pt x="6041112" y="1753143"/>
                </a:lnTo>
                <a:cubicBezTo>
                  <a:pt x="5976847" y="1628379"/>
                  <a:pt x="5906613" y="1498663"/>
                  <a:pt x="5830068" y="1363709"/>
                </a:cubicBezTo>
                <a:lnTo>
                  <a:pt x="5718981" y="1171997"/>
                </a:lnTo>
                <a:lnTo>
                  <a:pt x="5739984" y="1149683"/>
                </a:lnTo>
                <a:cubicBezTo>
                  <a:pt x="5754351" y="1137646"/>
                  <a:pt x="5769940" y="1127535"/>
                  <a:pt x="5786752" y="1119352"/>
                </a:cubicBezTo>
                <a:cubicBezTo>
                  <a:pt x="5820374" y="1102986"/>
                  <a:pt x="5857695" y="1094802"/>
                  <a:pt x="5898715" y="1094802"/>
                </a:cubicBezTo>
                <a:cubicBezTo>
                  <a:pt x="5936392" y="1094802"/>
                  <a:pt x="5968703" y="1099428"/>
                  <a:pt x="5995646" y="1108678"/>
                </a:cubicBezTo>
                <a:cubicBezTo>
                  <a:pt x="6022590" y="1117929"/>
                  <a:pt x="6045481" y="1128128"/>
                  <a:pt x="6064320" y="1139276"/>
                </a:cubicBezTo>
                <a:cubicBezTo>
                  <a:pt x="6083158" y="1150425"/>
                  <a:pt x="6098541" y="1160624"/>
                  <a:pt x="6110467" y="1169874"/>
                </a:cubicBezTo>
                <a:cubicBezTo>
                  <a:pt x="6122394" y="1179125"/>
                  <a:pt x="6131692" y="1183750"/>
                  <a:pt x="6138363" y="1183750"/>
                </a:cubicBezTo>
                <a:cubicBezTo>
                  <a:pt x="6142181" y="1183750"/>
                  <a:pt x="6145402" y="1182683"/>
                  <a:pt x="6148025" y="1180548"/>
                </a:cubicBezTo>
                <a:cubicBezTo>
                  <a:pt x="6150650" y="1178413"/>
                  <a:pt x="6152916" y="1175093"/>
                  <a:pt x="6154824" y="1170586"/>
                </a:cubicBezTo>
                <a:cubicBezTo>
                  <a:pt x="6156733" y="1166079"/>
                  <a:pt x="6158164" y="1160505"/>
                  <a:pt x="6159116" y="1153864"/>
                </a:cubicBezTo>
                <a:cubicBezTo>
                  <a:pt x="6160069" y="1147222"/>
                  <a:pt x="6160545" y="1139158"/>
                  <a:pt x="6160545" y="1129670"/>
                </a:cubicBezTo>
                <a:cubicBezTo>
                  <a:pt x="6160545" y="1121131"/>
                  <a:pt x="6160189" y="1113778"/>
                  <a:pt x="6159478" y="1107611"/>
                </a:cubicBezTo>
                <a:cubicBezTo>
                  <a:pt x="6158766" y="1101444"/>
                  <a:pt x="6157817" y="1096107"/>
                  <a:pt x="6156631" y="1091600"/>
                </a:cubicBezTo>
                <a:cubicBezTo>
                  <a:pt x="6155445" y="1087094"/>
                  <a:pt x="6153904" y="1083180"/>
                  <a:pt x="6152006" y="1079859"/>
                </a:cubicBezTo>
                <a:cubicBezTo>
                  <a:pt x="6150108" y="1076538"/>
                  <a:pt x="6145958" y="1071676"/>
                  <a:pt x="6139553" y="1065272"/>
                </a:cubicBezTo>
                <a:cubicBezTo>
                  <a:pt x="6133149" y="1058867"/>
                  <a:pt x="6121645" y="1050684"/>
                  <a:pt x="6105041" y="1040722"/>
                </a:cubicBezTo>
                <a:cubicBezTo>
                  <a:pt x="6088438" y="1030760"/>
                  <a:pt x="6069462" y="1021983"/>
                  <a:pt x="6048115" y="1014393"/>
                </a:cubicBezTo>
                <a:cubicBezTo>
                  <a:pt x="6026767" y="1006803"/>
                  <a:pt x="6003522" y="1000517"/>
                  <a:pt x="5978379" y="995536"/>
                </a:cubicBezTo>
                <a:cubicBezTo>
                  <a:pt x="5953237" y="990555"/>
                  <a:pt x="5927383" y="988065"/>
                  <a:pt x="5900817" y="988065"/>
                </a:cubicBezTo>
                <a:cubicBezTo>
                  <a:pt x="5840569" y="988065"/>
                  <a:pt x="5785659" y="998976"/>
                  <a:pt x="5736085" y="1020798"/>
                </a:cubicBezTo>
                <a:cubicBezTo>
                  <a:pt x="5711298" y="1031709"/>
                  <a:pt x="5688261" y="1045080"/>
                  <a:pt x="5666972" y="1060913"/>
                </a:cubicBezTo>
                <a:lnTo>
                  <a:pt x="5657623" y="1069667"/>
                </a:lnTo>
                <a:lnTo>
                  <a:pt x="5581153" y="942850"/>
                </a:lnTo>
                <a:cubicBezTo>
                  <a:pt x="5402126" y="651421"/>
                  <a:pt x="5196476" y="337899"/>
                  <a:pt x="496144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NZ" sz="11500" dirty="0"/>
          </a:p>
        </p:txBody>
      </p:sp>
    </p:spTree>
    <p:extLst>
      <p:ext uri="{BB962C8B-B14F-4D97-AF65-F5344CB8AC3E}">
        <p14:creationId xmlns:p14="http://schemas.microsoft.com/office/powerpoint/2010/main" val="145066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66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FF1DB7-FBBA-3B2C-5D24-4DB8A1693351}"/>
              </a:ext>
            </a:extLst>
          </p:cNvPr>
          <p:cNvPicPr>
            <a:picLocks noChangeAspect="1"/>
          </p:cNvPicPr>
          <p:nvPr/>
        </p:nvPicPr>
        <p:blipFill>
          <a:blip r:embed="rId2"/>
          <a:stretch>
            <a:fillRect/>
          </a:stretch>
        </p:blipFill>
        <p:spPr>
          <a:xfrm>
            <a:off x="-93785" y="0"/>
            <a:ext cx="12192000" cy="6857999"/>
          </a:xfrm>
          <a:prstGeom prst="rect">
            <a:avLst/>
          </a:prstGeom>
        </p:spPr>
      </p:pic>
      <p:sp>
        <p:nvSpPr>
          <p:cNvPr id="2" name="Title 1">
            <a:extLst>
              <a:ext uri="{FF2B5EF4-FFF2-40B4-BE49-F238E27FC236}">
                <a16:creationId xmlns:a16="http://schemas.microsoft.com/office/drawing/2014/main" id="{88845499-2A0E-68B3-7B0D-9B1023EDF7CA}"/>
              </a:ext>
            </a:extLst>
          </p:cNvPr>
          <p:cNvSpPr>
            <a:spLocks noGrp="1"/>
          </p:cNvSpPr>
          <p:nvPr>
            <p:ph type="title"/>
          </p:nvPr>
        </p:nvSpPr>
        <p:spPr/>
        <p:txBody>
          <a:bodyPr/>
          <a:lstStyle/>
          <a:p>
            <a:r>
              <a:rPr lang="en-NZ" dirty="0">
                <a:solidFill>
                  <a:schemeClr val="tx1">
                    <a:lumMod val="95000"/>
                    <a:lumOff val="5000"/>
                  </a:schemeClr>
                </a:solidFill>
              </a:rPr>
              <a:t>GENERAL AIM:</a:t>
            </a:r>
          </a:p>
        </p:txBody>
      </p:sp>
      <p:sp>
        <p:nvSpPr>
          <p:cNvPr id="3" name="Content Placeholder 2">
            <a:extLst>
              <a:ext uri="{FF2B5EF4-FFF2-40B4-BE49-F238E27FC236}">
                <a16:creationId xmlns:a16="http://schemas.microsoft.com/office/drawing/2014/main" id="{7F4DFF1C-EEE2-F4E0-0F0B-3F8A7DE463CE}"/>
              </a:ext>
            </a:extLst>
          </p:cNvPr>
          <p:cNvSpPr>
            <a:spLocks noGrp="1"/>
          </p:cNvSpPr>
          <p:nvPr>
            <p:ph idx="1"/>
          </p:nvPr>
        </p:nvSpPr>
        <p:spPr/>
        <p:txBody>
          <a:bodyPr/>
          <a:lstStyle/>
          <a:p>
            <a:r>
              <a:rPr lang="en-NZ" dirty="0"/>
              <a:t>To investigate the impact of climate change that contribute to sea level rise in Kiribati.</a:t>
            </a:r>
          </a:p>
          <a:p>
            <a:r>
              <a:rPr lang="en-NZ" dirty="0"/>
              <a:t>To understand how sea level rise affects the environment and people of Kiribati.</a:t>
            </a:r>
          </a:p>
          <a:p>
            <a:r>
              <a:rPr lang="en-NZ" dirty="0"/>
              <a:t>To identify possible ways to reduce or manage the effect of sea level rise.</a:t>
            </a:r>
          </a:p>
        </p:txBody>
      </p:sp>
    </p:spTree>
    <p:extLst>
      <p:ext uri="{BB962C8B-B14F-4D97-AF65-F5344CB8AC3E}">
        <p14:creationId xmlns:p14="http://schemas.microsoft.com/office/powerpoint/2010/main" val="3970458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977EB8-0A32-E0CC-E7A1-F0A2AE27F358}"/>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9D807762-FF73-DE4B-4F3C-15F238196E20}"/>
              </a:ext>
            </a:extLst>
          </p:cNvPr>
          <p:cNvSpPr>
            <a:spLocks noGrp="1"/>
          </p:cNvSpPr>
          <p:nvPr>
            <p:ph type="title"/>
          </p:nvPr>
        </p:nvSpPr>
        <p:spPr/>
        <p:txBody>
          <a:bodyPr/>
          <a:lstStyle/>
          <a:p>
            <a:r>
              <a:rPr lang="en-NZ" dirty="0"/>
              <a:t>Specific Objective</a:t>
            </a:r>
          </a:p>
        </p:txBody>
      </p:sp>
      <p:sp>
        <p:nvSpPr>
          <p:cNvPr id="3" name="Content Placeholder 2">
            <a:extLst>
              <a:ext uri="{FF2B5EF4-FFF2-40B4-BE49-F238E27FC236}">
                <a16:creationId xmlns:a16="http://schemas.microsoft.com/office/drawing/2014/main" id="{65A9076D-831B-75B4-CD5B-3FB03211E50E}"/>
              </a:ext>
            </a:extLst>
          </p:cNvPr>
          <p:cNvSpPr>
            <a:spLocks noGrp="1"/>
          </p:cNvSpPr>
          <p:nvPr>
            <p:ph idx="1"/>
          </p:nvPr>
        </p:nvSpPr>
        <p:spPr/>
        <p:txBody>
          <a:bodyPr/>
          <a:lstStyle/>
          <a:p>
            <a:r>
              <a:rPr lang="en-NZ" dirty="0"/>
              <a:t>To examine the causes and effect of sea level rise in Kiribati.</a:t>
            </a:r>
          </a:p>
          <a:p>
            <a:r>
              <a:rPr lang="en-NZ" dirty="0"/>
              <a:t>To investigate how sea level rise affects home, lands, water, and coastal communities.</a:t>
            </a:r>
          </a:p>
          <a:p>
            <a:r>
              <a:rPr lang="en-NZ" dirty="0"/>
              <a:t>To identify solutions and actions that the government and communities can take to adapt to sea level rise.</a:t>
            </a:r>
          </a:p>
        </p:txBody>
      </p:sp>
    </p:spTree>
    <p:extLst>
      <p:ext uri="{BB962C8B-B14F-4D97-AF65-F5344CB8AC3E}">
        <p14:creationId xmlns:p14="http://schemas.microsoft.com/office/powerpoint/2010/main" val="2016536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803791-65CF-1F30-D4B9-179FAAE51A73}"/>
              </a:ext>
            </a:extLst>
          </p:cNvPr>
          <p:cNvPicPr>
            <a:picLocks noChangeAspect="1"/>
          </p:cNvPicPr>
          <p:nvPr/>
        </p:nvPicPr>
        <p:blipFill>
          <a:blip r:embed="rId2"/>
          <a:stretch>
            <a:fillRect/>
          </a:stretch>
        </p:blipFill>
        <p:spPr>
          <a:xfrm>
            <a:off x="8420669" y="1690372"/>
            <a:ext cx="3771331" cy="4532691"/>
          </a:xfrm>
          <a:prstGeom prst="rect">
            <a:avLst/>
          </a:prstGeom>
        </p:spPr>
      </p:pic>
      <p:sp>
        <p:nvSpPr>
          <p:cNvPr id="2" name="Title 1">
            <a:extLst>
              <a:ext uri="{FF2B5EF4-FFF2-40B4-BE49-F238E27FC236}">
                <a16:creationId xmlns:a16="http://schemas.microsoft.com/office/drawing/2014/main" id="{62A820A9-2B76-6E42-5E98-0BAE3FEE720F}"/>
              </a:ext>
            </a:extLst>
          </p:cNvPr>
          <p:cNvSpPr>
            <a:spLocks noGrp="1"/>
          </p:cNvSpPr>
          <p:nvPr>
            <p:ph type="title"/>
          </p:nvPr>
        </p:nvSpPr>
        <p:spPr/>
        <p:txBody>
          <a:bodyPr/>
          <a:lstStyle/>
          <a:p>
            <a:r>
              <a:rPr lang="en-NZ" dirty="0"/>
              <a:t>Introduction</a:t>
            </a:r>
          </a:p>
        </p:txBody>
      </p:sp>
      <p:graphicFrame>
        <p:nvGraphicFramePr>
          <p:cNvPr id="4" name="Content Placeholder 3">
            <a:extLst>
              <a:ext uri="{FF2B5EF4-FFF2-40B4-BE49-F238E27FC236}">
                <a16:creationId xmlns:a16="http://schemas.microsoft.com/office/drawing/2014/main" id="{259A646F-4990-2D28-4479-93C0059C334D}"/>
              </a:ext>
            </a:extLst>
          </p:cNvPr>
          <p:cNvGraphicFramePr>
            <a:graphicFrameLocks noGrp="1"/>
          </p:cNvGraphicFramePr>
          <p:nvPr>
            <p:ph idx="1"/>
            <p:extLst>
              <p:ext uri="{D42A27DB-BD31-4B8C-83A1-F6EECF244321}">
                <p14:modId xmlns:p14="http://schemas.microsoft.com/office/powerpoint/2010/main" val="605131318"/>
              </p:ext>
            </p:extLst>
          </p:nvPr>
        </p:nvGraphicFramePr>
        <p:xfrm>
          <a:off x="224051" y="1253330"/>
          <a:ext cx="8032845" cy="54067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7022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7EBE5-BBAD-2CAB-07F9-02248A57A801}"/>
              </a:ext>
            </a:extLst>
          </p:cNvPr>
          <p:cNvSpPr>
            <a:spLocks noGrp="1"/>
          </p:cNvSpPr>
          <p:nvPr>
            <p:ph type="title"/>
          </p:nvPr>
        </p:nvSpPr>
        <p:spPr>
          <a:xfrm>
            <a:off x="0" y="18255"/>
            <a:ext cx="10515600" cy="1325563"/>
          </a:xfrm>
        </p:spPr>
        <p:txBody>
          <a:bodyPr/>
          <a:lstStyle/>
          <a:p>
            <a:pPr algn="ctr"/>
            <a:r>
              <a:rPr lang="en-NZ" dirty="0"/>
              <a:t>FIGURE—1        </a:t>
            </a:r>
          </a:p>
        </p:txBody>
      </p:sp>
      <p:graphicFrame>
        <p:nvGraphicFramePr>
          <p:cNvPr id="7" name="Content Placeholder 6">
            <a:extLst>
              <a:ext uri="{FF2B5EF4-FFF2-40B4-BE49-F238E27FC236}">
                <a16:creationId xmlns:a16="http://schemas.microsoft.com/office/drawing/2014/main" id="{9F68E371-F8F1-6A13-D583-330576D239F7}"/>
              </a:ext>
            </a:extLst>
          </p:cNvPr>
          <p:cNvGraphicFramePr>
            <a:graphicFrameLocks noGrp="1"/>
          </p:cNvGraphicFramePr>
          <p:nvPr>
            <p:ph idx="1"/>
            <p:extLst>
              <p:ext uri="{D42A27DB-BD31-4B8C-83A1-F6EECF244321}">
                <p14:modId xmlns:p14="http://schemas.microsoft.com/office/powerpoint/2010/main" val="3260014951"/>
              </p:ext>
            </p:extLst>
          </p:nvPr>
        </p:nvGraphicFramePr>
        <p:xfrm>
          <a:off x="838200" y="971551"/>
          <a:ext cx="10515600" cy="371475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2B751776-0F97-4D0C-0F77-4A3FA0845821}"/>
              </a:ext>
            </a:extLst>
          </p:cNvPr>
          <p:cNvSpPr txBox="1"/>
          <p:nvPr/>
        </p:nvSpPr>
        <p:spPr>
          <a:xfrm>
            <a:off x="838200" y="4853061"/>
            <a:ext cx="10515600" cy="369332"/>
          </a:xfrm>
          <a:prstGeom prst="rect">
            <a:avLst/>
          </a:prstGeom>
          <a:noFill/>
        </p:spPr>
        <p:txBody>
          <a:bodyPr wrap="square" rtlCol="0">
            <a:spAutoFit/>
          </a:bodyPr>
          <a:lstStyle/>
          <a:p>
            <a:r>
              <a:rPr lang="en-US" i="1" dirty="0"/>
              <a:t>Source: Illustrative data created for educational purposes; percentages are not official measurements.</a:t>
            </a:r>
            <a:endParaRPr lang="en-NZ" i="1" dirty="0"/>
          </a:p>
        </p:txBody>
      </p:sp>
    </p:spTree>
    <p:extLst>
      <p:ext uri="{BB962C8B-B14F-4D97-AF65-F5344CB8AC3E}">
        <p14:creationId xmlns:p14="http://schemas.microsoft.com/office/powerpoint/2010/main" val="2387616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DDA1B-C550-FFF0-9677-C33C579DB980}"/>
              </a:ext>
            </a:extLst>
          </p:cNvPr>
          <p:cNvSpPr>
            <a:spLocks noGrp="1"/>
          </p:cNvSpPr>
          <p:nvPr>
            <p:ph type="title"/>
          </p:nvPr>
        </p:nvSpPr>
        <p:spPr/>
        <p:txBody>
          <a:bodyPr/>
          <a:lstStyle/>
          <a:p>
            <a:r>
              <a:rPr lang="en-NZ" dirty="0"/>
              <a:t>ANALYSIS:</a:t>
            </a:r>
          </a:p>
        </p:txBody>
      </p:sp>
      <p:sp>
        <p:nvSpPr>
          <p:cNvPr id="3" name="Content Placeholder 2">
            <a:extLst>
              <a:ext uri="{FF2B5EF4-FFF2-40B4-BE49-F238E27FC236}">
                <a16:creationId xmlns:a16="http://schemas.microsoft.com/office/drawing/2014/main" id="{CEDB652B-2502-5C22-D978-551EA5AAB4C6}"/>
              </a:ext>
            </a:extLst>
          </p:cNvPr>
          <p:cNvSpPr>
            <a:spLocks noGrp="1"/>
          </p:cNvSpPr>
          <p:nvPr>
            <p:ph idx="1"/>
          </p:nvPr>
        </p:nvSpPr>
        <p:spPr/>
        <p:txBody>
          <a:bodyPr>
            <a:normAutofit fontScale="85000" lnSpcReduction="20000"/>
          </a:bodyPr>
          <a:lstStyle/>
          <a:p>
            <a:pPr marL="571500" indent="-571500">
              <a:buFont typeface="+mj-lt"/>
              <a:buAutoNum type="romanUcPeriod"/>
            </a:pPr>
            <a:r>
              <a:rPr lang="en-US" dirty="0"/>
              <a:t>The bar graph shows the impact of sea level rise in Kiribati from 2020 to 2024. In 2020, the effect was 29%, but in 2021 it rose sharply to 44%, showing that flooding and coastal damage became much worse. The percentage dropped to 30% in 2022, suggesting a temporary improvement, but then increased again to 35% in 2023. By 2024, the impact reached 40%, showing that the problem is still growing.</a:t>
            </a:r>
          </a:p>
          <a:p>
            <a:pPr marL="571500" indent="-571500">
              <a:buFont typeface="+mj-lt"/>
              <a:buAutoNum type="romanUcPeriod"/>
            </a:pPr>
            <a:r>
              <a:rPr lang="en-US" dirty="0"/>
              <a:t>Moreover, the graph highlights a fluctuating but upward trend. Even though the numbers go up and down, the long‑term pattern shows that Kiribati is facing more serious challenges from sea level rise. This means that the country’s land, homes, and resources are becoming more vulnerable each year.</a:t>
            </a:r>
          </a:p>
          <a:p>
            <a:pPr marL="571500" indent="-571500">
              <a:buFont typeface="+mj-lt"/>
              <a:buAutoNum type="romanUcPeriod"/>
            </a:pPr>
            <a:r>
              <a:rPr lang="en-US" dirty="0"/>
              <a:t>The key message is that sea level rise is not steady but cumulative, and its effects are becoming harder to manage. Kiribati needs strong action to protect its people and land, such as building coastal defenses, restoring mangroves, and working with global partners to fight climate change.</a:t>
            </a:r>
          </a:p>
          <a:p>
            <a:endParaRPr lang="en-NZ" dirty="0"/>
          </a:p>
        </p:txBody>
      </p:sp>
    </p:spTree>
    <p:extLst>
      <p:ext uri="{BB962C8B-B14F-4D97-AF65-F5344CB8AC3E}">
        <p14:creationId xmlns:p14="http://schemas.microsoft.com/office/powerpoint/2010/main" val="1484112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1DE99-2D4C-2E5B-9C2F-33D6EE1D9900}"/>
              </a:ext>
            </a:extLst>
          </p:cNvPr>
          <p:cNvSpPr>
            <a:spLocks noGrp="1"/>
          </p:cNvSpPr>
          <p:nvPr>
            <p:ph type="title"/>
          </p:nvPr>
        </p:nvSpPr>
        <p:spPr>
          <a:xfrm>
            <a:off x="514109" y="122057"/>
            <a:ext cx="10515600" cy="1325563"/>
          </a:xfrm>
        </p:spPr>
        <p:txBody>
          <a:bodyPr/>
          <a:lstStyle/>
          <a:p>
            <a:pPr algn="ctr"/>
            <a:r>
              <a:rPr lang="en-NZ" dirty="0"/>
              <a:t>FIGURE—2 </a:t>
            </a:r>
          </a:p>
        </p:txBody>
      </p:sp>
      <p:sp>
        <p:nvSpPr>
          <p:cNvPr id="5" name="TextBox 4">
            <a:extLst>
              <a:ext uri="{FF2B5EF4-FFF2-40B4-BE49-F238E27FC236}">
                <a16:creationId xmlns:a16="http://schemas.microsoft.com/office/drawing/2014/main" id="{DCCB59BD-52EB-C432-F4CE-37B41B2B347C}"/>
              </a:ext>
            </a:extLst>
          </p:cNvPr>
          <p:cNvSpPr txBox="1"/>
          <p:nvPr/>
        </p:nvSpPr>
        <p:spPr>
          <a:xfrm>
            <a:off x="838200" y="5112900"/>
            <a:ext cx="10370916" cy="369332"/>
          </a:xfrm>
          <a:prstGeom prst="rect">
            <a:avLst/>
          </a:prstGeom>
          <a:noFill/>
        </p:spPr>
        <p:txBody>
          <a:bodyPr wrap="square" rtlCol="0">
            <a:spAutoFit/>
          </a:bodyPr>
          <a:lstStyle/>
          <a:p>
            <a:r>
              <a:rPr lang="en-US" b="1" i="1" dirty="0"/>
              <a:t>Source: Estimated from NASA Sea Level Change Team (2024) data on sea-level rise in Kiribati.</a:t>
            </a:r>
            <a:r>
              <a:rPr lang="en-US" i="1" dirty="0"/>
              <a:t> </a:t>
            </a:r>
            <a:endParaRPr lang="en-NZ" i="1" dirty="0"/>
          </a:p>
        </p:txBody>
      </p:sp>
      <p:graphicFrame>
        <p:nvGraphicFramePr>
          <p:cNvPr id="7" name="Content Placeholder 6">
            <a:extLst>
              <a:ext uri="{FF2B5EF4-FFF2-40B4-BE49-F238E27FC236}">
                <a16:creationId xmlns:a16="http://schemas.microsoft.com/office/drawing/2014/main" id="{1BED2103-C3AC-254A-0764-7F409D0AC4AD}"/>
              </a:ext>
            </a:extLst>
          </p:cNvPr>
          <p:cNvGraphicFramePr>
            <a:graphicFrameLocks noGrp="1"/>
          </p:cNvGraphicFramePr>
          <p:nvPr>
            <p:ph idx="1"/>
            <p:extLst>
              <p:ext uri="{D42A27DB-BD31-4B8C-83A1-F6EECF244321}">
                <p14:modId xmlns:p14="http://schemas.microsoft.com/office/powerpoint/2010/main" val="948232462"/>
              </p:ext>
            </p:extLst>
          </p:nvPr>
        </p:nvGraphicFramePr>
        <p:xfrm>
          <a:off x="838200" y="1241947"/>
          <a:ext cx="10515600" cy="36712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2903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EC265-30A5-1884-3C22-0ECCFDB70C86}"/>
              </a:ext>
            </a:extLst>
          </p:cNvPr>
          <p:cNvSpPr>
            <a:spLocks noGrp="1"/>
          </p:cNvSpPr>
          <p:nvPr>
            <p:ph type="title"/>
          </p:nvPr>
        </p:nvSpPr>
        <p:spPr/>
        <p:txBody>
          <a:bodyPr/>
          <a:lstStyle/>
          <a:p>
            <a:r>
              <a:rPr lang="en-NZ" dirty="0"/>
              <a:t>ANALYSIS:</a:t>
            </a:r>
          </a:p>
        </p:txBody>
      </p:sp>
      <p:sp>
        <p:nvSpPr>
          <p:cNvPr id="3" name="Content Placeholder 2">
            <a:extLst>
              <a:ext uri="{FF2B5EF4-FFF2-40B4-BE49-F238E27FC236}">
                <a16:creationId xmlns:a16="http://schemas.microsoft.com/office/drawing/2014/main" id="{35C13F0E-FE31-6730-9AE9-2D28D018355E}"/>
              </a:ext>
            </a:extLst>
          </p:cNvPr>
          <p:cNvSpPr>
            <a:spLocks noGrp="1"/>
          </p:cNvSpPr>
          <p:nvPr>
            <p:ph idx="1"/>
          </p:nvPr>
        </p:nvSpPr>
        <p:spPr>
          <a:xfrm>
            <a:off x="838200" y="1690688"/>
            <a:ext cx="10515600" cy="4351338"/>
          </a:xfrm>
        </p:spPr>
        <p:txBody>
          <a:bodyPr>
            <a:normAutofit fontScale="92500" lnSpcReduction="20000"/>
          </a:bodyPr>
          <a:lstStyle/>
          <a:p>
            <a:pPr marL="571500" indent="-571500">
              <a:buFont typeface="+mj-lt"/>
              <a:buAutoNum type="romanUcPeriod"/>
            </a:pPr>
            <a:r>
              <a:rPr lang="en-US" dirty="0"/>
              <a:t>This line graph shows how the </a:t>
            </a:r>
            <a:r>
              <a:rPr lang="en-US" b="1" dirty="0"/>
              <a:t>impact of sea level rise</a:t>
            </a:r>
            <a:r>
              <a:rPr lang="en-US" dirty="0"/>
              <a:t> in Kiribati has changed between 2020 and 2024. In 2020, the impact was quite high at 38%, but it dropped sharply to 22% in 2021. After that, the numbers climbed again, reaching 30% in 2022 and peaking at 53% in 2023. By 2024, the impact fell slightly to 43%, but it still remained higher than most previous years.</a:t>
            </a:r>
          </a:p>
          <a:p>
            <a:pPr marL="571500" indent="-571500">
              <a:buFont typeface="+mj-lt"/>
              <a:buAutoNum type="romanUcPeriod"/>
            </a:pPr>
            <a:r>
              <a:rPr lang="en-US" dirty="0"/>
              <a:t>The graph tells a story of ups and downs, like waves on the ocean. Some years bring relief, but others hit harder, showing that the threat is unpredictable and growing. The sharp rise in 2023 is especially worrying, as it shows how quickly conditions can change and affect island life.</a:t>
            </a:r>
          </a:p>
          <a:p>
            <a:pPr marL="571500" indent="-571500">
              <a:buFont typeface="+mj-lt"/>
              <a:buAutoNum type="romanUcPeriod"/>
            </a:pPr>
            <a:r>
              <a:rPr lang="en-US" dirty="0"/>
              <a:t>Therefore, the message is clear: Kiribati is living on the frontline of climate change. Even when the numbers dip, the long‑term trend shows danger rising. This calls for creative solutions and strong action to protect homes, land, and the future of the island people.</a:t>
            </a:r>
          </a:p>
          <a:p>
            <a:endParaRPr lang="en-NZ" dirty="0"/>
          </a:p>
        </p:txBody>
      </p:sp>
    </p:spTree>
    <p:extLst>
      <p:ext uri="{BB962C8B-B14F-4D97-AF65-F5344CB8AC3E}">
        <p14:creationId xmlns:p14="http://schemas.microsoft.com/office/powerpoint/2010/main" val="2819601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A8372D5-4A7D-7C0C-8FA3-3452B89A358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17396" y="0"/>
            <a:ext cx="4244455" cy="6858000"/>
          </a:xfrm>
        </p:spPr>
      </p:pic>
      <p:pic>
        <p:nvPicPr>
          <p:cNvPr id="3" name="Picture 2">
            <a:extLst>
              <a:ext uri="{FF2B5EF4-FFF2-40B4-BE49-F238E27FC236}">
                <a16:creationId xmlns:a16="http://schemas.microsoft.com/office/drawing/2014/main" id="{984744DC-2177-AC06-0BF4-242847AEE3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5027" y="0"/>
            <a:ext cx="4740973" cy="6858000"/>
          </a:xfrm>
          <a:prstGeom prst="rect">
            <a:avLst/>
          </a:prstGeom>
        </p:spPr>
      </p:pic>
    </p:spTree>
    <p:extLst>
      <p:ext uri="{BB962C8B-B14F-4D97-AF65-F5344CB8AC3E}">
        <p14:creationId xmlns:p14="http://schemas.microsoft.com/office/powerpoint/2010/main" val="86131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E7037F-F2E9-9C6A-7F8C-EE4389264214}"/>
              </a:ext>
            </a:extLst>
          </p:cNvPr>
          <p:cNvSpPr/>
          <p:nvPr/>
        </p:nvSpPr>
        <p:spPr>
          <a:xfrm>
            <a:off x="8126730" y="1771650"/>
            <a:ext cx="3486150" cy="31432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4" name="Picture 3">
            <a:extLst>
              <a:ext uri="{FF2B5EF4-FFF2-40B4-BE49-F238E27FC236}">
                <a16:creationId xmlns:a16="http://schemas.microsoft.com/office/drawing/2014/main" id="{25564D14-0664-3F41-65C5-8E73B19FF7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6730" y="1771650"/>
            <a:ext cx="3486150" cy="3143250"/>
          </a:xfrm>
          <a:prstGeom prst="rect">
            <a:avLst/>
          </a:prstGeom>
        </p:spPr>
      </p:pic>
      <p:sp>
        <p:nvSpPr>
          <p:cNvPr id="5" name="TextBox 4">
            <a:extLst>
              <a:ext uri="{FF2B5EF4-FFF2-40B4-BE49-F238E27FC236}">
                <a16:creationId xmlns:a16="http://schemas.microsoft.com/office/drawing/2014/main" id="{319CE3A1-ABB1-E0BC-9BEF-0A6DE6F39EE5}"/>
              </a:ext>
            </a:extLst>
          </p:cNvPr>
          <p:cNvSpPr txBox="1"/>
          <p:nvPr/>
        </p:nvSpPr>
        <p:spPr>
          <a:xfrm>
            <a:off x="2480312" y="194310"/>
            <a:ext cx="6206488" cy="646331"/>
          </a:xfrm>
          <a:prstGeom prst="rect">
            <a:avLst/>
          </a:prstGeom>
          <a:noFill/>
        </p:spPr>
        <p:txBody>
          <a:bodyPr wrap="square" rtlCol="0">
            <a:spAutoFit/>
          </a:bodyPr>
          <a:lstStyle/>
          <a:p>
            <a:pPr algn="ctr"/>
            <a:r>
              <a:rPr lang="en-NZ" dirty="0"/>
              <a:t>EFFECTIVENESS OF CLIMATE CHANGE (SEA LEVEL RISE ) TO OUR BELOVED COUNTRY KIRIBATI.</a:t>
            </a:r>
          </a:p>
        </p:txBody>
      </p:sp>
      <p:cxnSp>
        <p:nvCxnSpPr>
          <p:cNvPr id="9" name="Straight Arrow Connector 8">
            <a:extLst>
              <a:ext uri="{FF2B5EF4-FFF2-40B4-BE49-F238E27FC236}">
                <a16:creationId xmlns:a16="http://schemas.microsoft.com/office/drawing/2014/main" id="{EDDD8E35-F0CB-A91F-BDA8-CD89C4CE9DEA}"/>
              </a:ext>
            </a:extLst>
          </p:cNvPr>
          <p:cNvCxnSpPr/>
          <p:nvPr/>
        </p:nvCxnSpPr>
        <p:spPr>
          <a:xfrm>
            <a:off x="7738110" y="966371"/>
            <a:ext cx="1245870" cy="5538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9AB0D44-A4F0-6CE5-B9CA-0A8DFBFA53B9}"/>
              </a:ext>
            </a:extLst>
          </p:cNvPr>
          <p:cNvCxnSpPr/>
          <p:nvPr/>
        </p:nvCxnSpPr>
        <p:spPr>
          <a:xfrm flipH="1">
            <a:off x="1908810" y="1062990"/>
            <a:ext cx="1234440" cy="5372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A2BCACB-2C5B-49F7-3B79-6EEA94191FD6}"/>
              </a:ext>
            </a:extLst>
          </p:cNvPr>
          <p:cNvSpPr/>
          <p:nvPr/>
        </p:nvSpPr>
        <p:spPr>
          <a:xfrm>
            <a:off x="297180" y="1771650"/>
            <a:ext cx="3291840" cy="31432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14" name="Picture 13">
            <a:extLst>
              <a:ext uri="{FF2B5EF4-FFF2-40B4-BE49-F238E27FC236}">
                <a16:creationId xmlns:a16="http://schemas.microsoft.com/office/drawing/2014/main" id="{67576BD7-DDB7-6DE9-341E-F9D9548E6A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 y="1771650"/>
            <a:ext cx="3486150" cy="3143250"/>
          </a:xfrm>
          <a:prstGeom prst="rect">
            <a:avLst/>
          </a:prstGeom>
        </p:spPr>
      </p:pic>
      <p:cxnSp>
        <p:nvCxnSpPr>
          <p:cNvPr id="16" name="Straight Arrow Connector 15">
            <a:extLst>
              <a:ext uri="{FF2B5EF4-FFF2-40B4-BE49-F238E27FC236}">
                <a16:creationId xmlns:a16="http://schemas.microsoft.com/office/drawing/2014/main" id="{F4B9E46E-6C9E-94F2-8412-389A6FC85E86}"/>
              </a:ext>
            </a:extLst>
          </p:cNvPr>
          <p:cNvCxnSpPr/>
          <p:nvPr/>
        </p:nvCxnSpPr>
        <p:spPr>
          <a:xfrm>
            <a:off x="5669280" y="966371"/>
            <a:ext cx="0" cy="7595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27D22F7A-6651-1F26-245C-64C2537DE4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5270" y="1771650"/>
            <a:ext cx="3752847" cy="3143250"/>
          </a:xfrm>
          <a:prstGeom prst="rect">
            <a:avLst/>
          </a:prstGeom>
        </p:spPr>
      </p:pic>
      <p:sp>
        <p:nvSpPr>
          <p:cNvPr id="19" name="TextBox 18">
            <a:extLst>
              <a:ext uri="{FF2B5EF4-FFF2-40B4-BE49-F238E27FC236}">
                <a16:creationId xmlns:a16="http://schemas.microsoft.com/office/drawing/2014/main" id="{C9167A69-044A-69B0-3536-4D3B80E255F3}"/>
              </a:ext>
            </a:extLst>
          </p:cNvPr>
          <p:cNvSpPr txBox="1"/>
          <p:nvPr/>
        </p:nvSpPr>
        <p:spPr>
          <a:xfrm>
            <a:off x="297180" y="5052060"/>
            <a:ext cx="11407140" cy="1477328"/>
          </a:xfrm>
          <a:prstGeom prst="rect">
            <a:avLst/>
          </a:prstGeom>
          <a:noFill/>
        </p:spPr>
        <p:txBody>
          <a:bodyPr wrap="square" rtlCol="0">
            <a:spAutoFit/>
          </a:bodyPr>
          <a:lstStyle/>
          <a:p>
            <a:r>
              <a:rPr lang="en-US" dirty="0"/>
              <a:t>The pictures clearly show that </a:t>
            </a:r>
            <a:r>
              <a:rPr lang="en-US" b="1" dirty="0"/>
              <a:t>climate change and sea-level rise are having serious effects on Kiribati</a:t>
            </a:r>
            <a:r>
              <a:rPr lang="en-US" dirty="0"/>
              <a:t>. The first picture shows seawater entering a village, which can damage </a:t>
            </a:r>
            <a:r>
              <a:rPr lang="en-US" b="1" dirty="0"/>
              <a:t>houses, roads and crops</a:t>
            </a:r>
            <a:r>
              <a:rPr lang="en-US" dirty="0"/>
              <a:t>. The second picture shows </a:t>
            </a:r>
            <a:r>
              <a:rPr lang="en-US" b="1" dirty="0"/>
              <a:t>coastal erosion</a:t>
            </a:r>
            <a:r>
              <a:rPr lang="en-US" dirty="0"/>
              <a:t>, where rising sea levels and strong waves remove land from the coastline. The third picture shows </a:t>
            </a:r>
            <a:r>
              <a:rPr lang="en-US" b="1" dirty="0"/>
              <a:t>flooding and damage to homes and property</a:t>
            </a:r>
            <a:r>
              <a:rPr lang="en-US" dirty="0"/>
              <a:t>, which can make it difficult for people to live safely in their communities. Overall, the pictures indicate that sea-level rise is threatening </a:t>
            </a:r>
            <a:r>
              <a:rPr lang="en-US" b="1" dirty="0"/>
              <a:t>land, homes, food production and the safety of people in Kiribati</a:t>
            </a:r>
            <a:r>
              <a:rPr lang="en-US" dirty="0"/>
              <a:t>.</a:t>
            </a:r>
            <a:endParaRPr lang="en-NZ" dirty="0"/>
          </a:p>
        </p:txBody>
      </p:sp>
    </p:spTree>
    <p:extLst>
      <p:ext uri="{BB962C8B-B14F-4D97-AF65-F5344CB8AC3E}">
        <p14:creationId xmlns:p14="http://schemas.microsoft.com/office/powerpoint/2010/main" val="3390433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BAD9D7-E737-B4ED-40FF-E9CDB6B0651C}"/>
              </a:ext>
            </a:extLst>
          </p:cNvPr>
          <p:cNvPicPr>
            <a:picLocks noChangeAspect="1"/>
          </p:cNvPicPr>
          <p:nvPr/>
        </p:nvPicPr>
        <p:blipFill>
          <a:blip r:embed="rId2"/>
          <a:stretch>
            <a:fillRect/>
          </a:stretch>
        </p:blipFill>
        <p:spPr>
          <a:xfrm>
            <a:off x="6899910" y="1051560"/>
            <a:ext cx="4709160" cy="4572000"/>
          </a:xfrm>
          <a:prstGeom prst="rect">
            <a:avLst/>
          </a:prstGeom>
        </p:spPr>
      </p:pic>
      <p:sp>
        <p:nvSpPr>
          <p:cNvPr id="3" name="TextBox 2">
            <a:extLst>
              <a:ext uri="{FF2B5EF4-FFF2-40B4-BE49-F238E27FC236}">
                <a16:creationId xmlns:a16="http://schemas.microsoft.com/office/drawing/2014/main" id="{9E672CD1-936B-96E1-9F55-C4A5644E6A0C}"/>
              </a:ext>
            </a:extLst>
          </p:cNvPr>
          <p:cNvSpPr txBox="1"/>
          <p:nvPr/>
        </p:nvSpPr>
        <p:spPr>
          <a:xfrm>
            <a:off x="685800" y="514350"/>
            <a:ext cx="6549390" cy="461665"/>
          </a:xfrm>
          <a:prstGeom prst="rect">
            <a:avLst/>
          </a:prstGeom>
          <a:noFill/>
        </p:spPr>
        <p:txBody>
          <a:bodyPr wrap="square" rtlCol="0">
            <a:spAutoFit/>
          </a:bodyPr>
          <a:lstStyle/>
          <a:p>
            <a:r>
              <a:rPr lang="en-NZ" sz="2400" dirty="0"/>
              <a:t>Analysis</a:t>
            </a:r>
          </a:p>
        </p:txBody>
      </p:sp>
      <p:graphicFrame>
        <p:nvGraphicFramePr>
          <p:cNvPr id="5" name="Diagram 4">
            <a:extLst>
              <a:ext uri="{FF2B5EF4-FFF2-40B4-BE49-F238E27FC236}">
                <a16:creationId xmlns:a16="http://schemas.microsoft.com/office/drawing/2014/main" id="{F3E0944E-B5BD-67EB-623F-19AA6619A967}"/>
              </a:ext>
            </a:extLst>
          </p:cNvPr>
          <p:cNvGraphicFramePr/>
          <p:nvPr>
            <p:extLst>
              <p:ext uri="{D42A27DB-BD31-4B8C-83A1-F6EECF244321}">
                <p14:modId xmlns:p14="http://schemas.microsoft.com/office/powerpoint/2010/main" val="2895187111"/>
              </p:ext>
            </p:extLst>
          </p:nvPr>
        </p:nvGraphicFramePr>
        <p:xfrm>
          <a:off x="582930" y="1051560"/>
          <a:ext cx="6012180" cy="4983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9129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2803791-65CF-1F30-D4B9-179FAAE51A73}"/>
              </a:ext>
            </a:extLst>
          </p:cNvPr>
          <p:cNvPicPr>
            <a:picLocks noChangeAspect="1"/>
          </p:cNvPicPr>
          <p:nvPr/>
        </p:nvPicPr>
        <p:blipFill>
          <a:blip r:embed="rId2"/>
          <a:stretch>
            <a:fillRect/>
          </a:stretch>
        </p:blipFill>
        <p:spPr>
          <a:xfrm>
            <a:off x="7985598" y="493664"/>
            <a:ext cx="3718882" cy="2578832"/>
          </a:xfrm>
          <a:prstGeom prst="rect">
            <a:avLst/>
          </a:prstGeom>
        </p:spPr>
      </p:pic>
      <p:pic>
        <p:nvPicPr>
          <p:cNvPr id="3" name="Picture 2">
            <a:extLst>
              <a:ext uri="{FF2B5EF4-FFF2-40B4-BE49-F238E27FC236}">
                <a16:creationId xmlns:a16="http://schemas.microsoft.com/office/drawing/2014/main" id="{F0BFFF83-5C6C-5CE8-8120-E7085FC6487E}"/>
              </a:ext>
            </a:extLst>
          </p:cNvPr>
          <p:cNvPicPr>
            <a:picLocks noChangeAspect="1"/>
          </p:cNvPicPr>
          <p:nvPr/>
        </p:nvPicPr>
        <p:blipFill>
          <a:blip r:embed="rId3"/>
          <a:stretch>
            <a:fillRect/>
          </a:stretch>
        </p:blipFill>
        <p:spPr>
          <a:xfrm>
            <a:off x="7985598" y="3336607"/>
            <a:ext cx="3718881" cy="2709863"/>
          </a:xfrm>
          <a:prstGeom prst="rect">
            <a:avLst/>
          </a:prstGeom>
        </p:spPr>
      </p:pic>
      <p:sp>
        <p:nvSpPr>
          <p:cNvPr id="4" name="TextBox 3">
            <a:extLst>
              <a:ext uri="{FF2B5EF4-FFF2-40B4-BE49-F238E27FC236}">
                <a16:creationId xmlns:a16="http://schemas.microsoft.com/office/drawing/2014/main" id="{B4EF9497-C961-DDAF-ECA6-B7B52990A53D}"/>
              </a:ext>
            </a:extLst>
          </p:cNvPr>
          <p:cNvSpPr txBox="1"/>
          <p:nvPr/>
        </p:nvSpPr>
        <p:spPr>
          <a:xfrm>
            <a:off x="251460" y="777240"/>
            <a:ext cx="6206490" cy="4801314"/>
          </a:xfrm>
          <a:prstGeom prst="rect">
            <a:avLst/>
          </a:prstGeom>
          <a:noFill/>
        </p:spPr>
        <p:txBody>
          <a:bodyPr wrap="square" rtlCol="0">
            <a:spAutoFit/>
          </a:bodyPr>
          <a:lstStyle/>
          <a:p>
            <a:r>
              <a:rPr lang="en-US" b="1" dirty="0"/>
              <a:t>Image 1:</a:t>
            </a:r>
            <a:r>
              <a:rPr lang="en-US" dirty="0"/>
              <a:t> Large waves are reaching homes and coastal areas. This shows how higher sea levels can make coastal communities more exposed to </a:t>
            </a:r>
            <a:r>
              <a:rPr lang="en-US" b="1" dirty="0"/>
              <a:t>wave flooding, coastal erosion, and damage to houses and infrastructure</a:t>
            </a:r>
            <a:r>
              <a:rPr lang="en-US" dirty="0"/>
              <a:t>. Kiribati's low-lying islands are especially vulnerable because much of the land is only a few metres above sea level.</a:t>
            </a:r>
          </a:p>
          <a:p>
            <a:endParaRPr lang="en-US" dirty="0"/>
          </a:p>
          <a:p>
            <a:endParaRPr lang="en-US" dirty="0"/>
          </a:p>
          <a:p>
            <a:endParaRPr lang="en-US" dirty="0"/>
          </a:p>
          <a:p>
            <a:endParaRPr lang="en-US" dirty="0"/>
          </a:p>
          <a:p>
            <a:r>
              <a:rPr lang="en-US" dirty="0"/>
              <a:t> </a:t>
            </a:r>
          </a:p>
          <a:p>
            <a:r>
              <a:rPr lang="en-US" b="1" dirty="0"/>
              <a:t>Image 2:</a:t>
            </a:r>
            <a:r>
              <a:rPr lang="en-US" dirty="0"/>
              <a:t> Strong waves and water are moving inland while palm trees are being affected by strong winds. This represents </a:t>
            </a:r>
            <a:r>
              <a:rPr lang="en-US" b="1" dirty="0"/>
              <a:t>coastal flooding and storm impacts</a:t>
            </a:r>
            <a:r>
              <a:rPr lang="en-US" dirty="0"/>
              <a:t>. Sea-level rise makes these events more dangerous because the starting sea level is already higher, allowing waves and storm surges to reach further inland.</a:t>
            </a:r>
          </a:p>
          <a:p>
            <a:endParaRPr lang="en-NZ" dirty="0"/>
          </a:p>
        </p:txBody>
      </p:sp>
      <p:sp>
        <p:nvSpPr>
          <p:cNvPr id="5" name="Arrow: Right 4">
            <a:extLst>
              <a:ext uri="{FF2B5EF4-FFF2-40B4-BE49-F238E27FC236}">
                <a16:creationId xmlns:a16="http://schemas.microsoft.com/office/drawing/2014/main" id="{D19FE1E1-448D-F48C-A014-ABBE37EE3350}"/>
              </a:ext>
            </a:extLst>
          </p:cNvPr>
          <p:cNvSpPr/>
          <p:nvPr/>
        </p:nvSpPr>
        <p:spPr>
          <a:xfrm>
            <a:off x="6457950" y="1108710"/>
            <a:ext cx="1337310" cy="6743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Arrow: Right 5">
            <a:extLst>
              <a:ext uri="{FF2B5EF4-FFF2-40B4-BE49-F238E27FC236}">
                <a16:creationId xmlns:a16="http://schemas.microsoft.com/office/drawing/2014/main" id="{C8455E7B-95F5-51DD-BBB8-67B3E1004F28}"/>
              </a:ext>
            </a:extLst>
          </p:cNvPr>
          <p:cNvSpPr/>
          <p:nvPr/>
        </p:nvSpPr>
        <p:spPr>
          <a:xfrm>
            <a:off x="6457950" y="4263390"/>
            <a:ext cx="1337310" cy="6743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p>
        </p:txBody>
      </p:sp>
    </p:spTree>
    <p:extLst>
      <p:ext uri="{BB962C8B-B14F-4D97-AF65-F5344CB8AC3E}">
        <p14:creationId xmlns:p14="http://schemas.microsoft.com/office/powerpoint/2010/main" val="2310915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34AE8BB3-0797-D379-86F1-C3B88A90A839}"/>
              </a:ext>
            </a:extLst>
          </p:cNvPr>
          <p:cNvGraphicFramePr/>
          <p:nvPr>
            <p:extLst>
              <p:ext uri="{D42A27DB-BD31-4B8C-83A1-F6EECF244321}">
                <p14:modId xmlns:p14="http://schemas.microsoft.com/office/powerpoint/2010/main" val="3668545225"/>
              </p:ext>
            </p:extLst>
          </p:nvPr>
        </p:nvGraphicFramePr>
        <p:xfrm>
          <a:off x="297180" y="-125730"/>
          <a:ext cx="11692890" cy="69837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2448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309797B-9B30-5421-149A-574324B1FE3C}"/>
              </a:ext>
            </a:extLst>
          </p:cNvPr>
          <p:cNvGraphicFramePr/>
          <p:nvPr>
            <p:extLst>
              <p:ext uri="{D42A27DB-BD31-4B8C-83A1-F6EECF244321}">
                <p14:modId xmlns:p14="http://schemas.microsoft.com/office/powerpoint/2010/main" val="326232264"/>
              </p:ext>
            </p:extLst>
          </p:nvPr>
        </p:nvGraphicFramePr>
        <p:xfrm>
          <a:off x="342900" y="937260"/>
          <a:ext cx="10378440" cy="5509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val 4">
            <a:extLst>
              <a:ext uri="{FF2B5EF4-FFF2-40B4-BE49-F238E27FC236}">
                <a16:creationId xmlns:a16="http://schemas.microsoft.com/office/drawing/2014/main" id="{D18E7B91-8E4A-5CDA-B8D1-8EA4E41346D7}"/>
              </a:ext>
            </a:extLst>
          </p:cNvPr>
          <p:cNvSpPr/>
          <p:nvPr/>
        </p:nvSpPr>
        <p:spPr>
          <a:xfrm>
            <a:off x="3823335" y="182880"/>
            <a:ext cx="3417570" cy="64008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dirty="0"/>
              <a:t>DISCUSSION</a:t>
            </a:r>
          </a:p>
        </p:txBody>
      </p:sp>
    </p:spTree>
    <p:extLst>
      <p:ext uri="{BB962C8B-B14F-4D97-AF65-F5344CB8AC3E}">
        <p14:creationId xmlns:p14="http://schemas.microsoft.com/office/powerpoint/2010/main" val="1534545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766577B3-012A-F45F-AD26-94636A951714}"/>
              </a:ext>
            </a:extLst>
          </p:cNvPr>
          <p:cNvSpPr/>
          <p:nvPr/>
        </p:nvSpPr>
        <p:spPr>
          <a:xfrm>
            <a:off x="4558665" y="0"/>
            <a:ext cx="3074670" cy="62865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dirty="0"/>
              <a:t>FINDINGS</a:t>
            </a:r>
          </a:p>
        </p:txBody>
      </p:sp>
      <p:graphicFrame>
        <p:nvGraphicFramePr>
          <p:cNvPr id="6" name="Diagram 5">
            <a:extLst>
              <a:ext uri="{FF2B5EF4-FFF2-40B4-BE49-F238E27FC236}">
                <a16:creationId xmlns:a16="http://schemas.microsoft.com/office/drawing/2014/main" id="{0E95B3CF-BD04-C4F1-F4C9-73DF32BE4784}"/>
              </a:ext>
            </a:extLst>
          </p:cNvPr>
          <p:cNvGraphicFramePr/>
          <p:nvPr>
            <p:extLst>
              <p:ext uri="{D42A27DB-BD31-4B8C-83A1-F6EECF244321}">
                <p14:modId xmlns:p14="http://schemas.microsoft.com/office/powerpoint/2010/main" val="1973869800"/>
              </p:ext>
            </p:extLst>
          </p:nvPr>
        </p:nvGraphicFramePr>
        <p:xfrm>
          <a:off x="697230" y="1291590"/>
          <a:ext cx="11155680" cy="49377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9" name="Straight Arrow Connector 8">
            <a:extLst>
              <a:ext uri="{FF2B5EF4-FFF2-40B4-BE49-F238E27FC236}">
                <a16:creationId xmlns:a16="http://schemas.microsoft.com/office/drawing/2014/main" id="{DDAC6F49-A3C8-8595-D869-1BCC5B48330F}"/>
              </a:ext>
            </a:extLst>
          </p:cNvPr>
          <p:cNvCxnSpPr>
            <a:cxnSpLocks/>
          </p:cNvCxnSpPr>
          <p:nvPr/>
        </p:nvCxnSpPr>
        <p:spPr>
          <a:xfrm flipH="1">
            <a:off x="2396490" y="400050"/>
            <a:ext cx="2026920" cy="80010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11" name="Straight Arrow Connector 10">
            <a:extLst>
              <a:ext uri="{FF2B5EF4-FFF2-40B4-BE49-F238E27FC236}">
                <a16:creationId xmlns:a16="http://schemas.microsoft.com/office/drawing/2014/main" id="{7C184B37-AF4A-DAA6-8DD4-FFB8D99CB88F}"/>
              </a:ext>
            </a:extLst>
          </p:cNvPr>
          <p:cNvCxnSpPr>
            <a:cxnSpLocks/>
          </p:cNvCxnSpPr>
          <p:nvPr/>
        </p:nvCxnSpPr>
        <p:spPr>
          <a:xfrm>
            <a:off x="6096000" y="720090"/>
            <a:ext cx="0" cy="571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3AEBAA1-2BB4-4ADC-96A7-2CFA51E078D3}"/>
              </a:ext>
            </a:extLst>
          </p:cNvPr>
          <p:cNvCxnSpPr/>
          <p:nvPr/>
        </p:nvCxnSpPr>
        <p:spPr>
          <a:xfrm>
            <a:off x="7818120" y="400050"/>
            <a:ext cx="1965960" cy="8001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52DAF43-363E-98DD-D157-573D7E6171CE}"/>
              </a:ext>
            </a:extLst>
          </p:cNvPr>
          <p:cNvSpPr txBox="1"/>
          <p:nvPr/>
        </p:nvSpPr>
        <p:spPr>
          <a:xfrm>
            <a:off x="1863095" y="5104745"/>
            <a:ext cx="8801091" cy="923330"/>
          </a:xfrm>
          <a:prstGeom prst="rect">
            <a:avLst/>
          </a:prstGeom>
          <a:noFill/>
        </p:spPr>
        <p:txBody>
          <a:bodyPr wrap="square" rtlCol="0">
            <a:spAutoFit/>
          </a:bodyPr>
          <a:lstStyle/>
          <a:p>
            <a:r>
              <a:rPr lang="en-NZ" dirty="0"/>
              <a:t>THE GOVERNMENT WILL FIND POSSIBLE SOLUTIONS IN ORDER TO MINIMISE THE AFFECTION FROM THE CLIMATE CHANGE (SEA LEVEL RISE), IN THIS CASE OUR COUNTRY IS SMALL AND WE NEED THE ADAPTATION FROM OUR GOVERNMENT TO SAVE OUR KIRIBATI TE BOBOTO.</a:t>
            </a:r>
          </a:p>
        </p:txBody>
      </p:sp>
      <p:sp>
        <p:nvSpPr>
          <p:cNvPr id="19" name="TextBox 18">
            <a:extLst>
              <a:ext uri="{FF2B5EF4-FFF2-40B4-BE49-F238E27FC236}">
                <a16:creationId xmlns:a16="http://schemas.microsoft.com/office/drawing/2014/main" id="{56B80E2F-BFBE-2FDD-88D6-5EA5B27BA3D8}"/>
              </a:ext>
            </a:extLst>
          </p:cNvPr>
          <p:cNvSpPr txBox="1"/>
          <p:nvPr/>
        </p:nvSpPr>
        <p:spPr>
          <a:xfrm>
            <a:off x="1314450" y="5314950"/>
            <a:ext cx="548645" cy="369332"/>
          </a:xfrm>
          <a:prstGeom prst="rect">
            <a:avLst/>
          </a:prstGeom>
          <a:noFill/>
        </p:spPr>
        <p:txBody>
          <a:bodyPr wrap="square" rtlCol="0">
            <a:spAutoFit/>
          </a:bodyPr>
          <a:lstStyle/>
          <a:p>
            <a:pPr algn="ctr"/>
            <a:r>
              <a:rPr lang="en-NZ" dirty="0">
                <a:solidFill>
                  <a:srgbClr val="FF0000"/>
                </a:solidFill>
              </a:rPr>
              <a:t>!!!</a:t>
            </a:r>
          </a:p>
        </p:txBody>
      </p:sp>
      <p:sp>
        <p:nvSpPr>
          <p:cNvPr id="20" name="TextBox 19">
            <a:extLst>
              <a:ext uri="{FF2B5EF4-FFF2-40B4-BE49-F238E27FC236}">
                <a16:creationId xmlns:a16="http://schemas.microsoft.com/office/drawing/2014/main" id="{A6541D8F-A327-29F9-94D5-51CDBB2B0D28}"/>
              </a:ext>
            </a:extLst>
          </p:cNvPr>
          <p:cNvSpPr txBox="1"/>
          <p:nvPr/>
        </p:nvSpPr>
        <p:spPr>
          <a:xfrm>
            <a:off x="10664186" y="5347901"/>
            <a:ext cx="548645" cy="369332"/>
          </a:xfrm>
          <a:prstGeom prst="rect">
            <a:avLst/>
          </a:prstGeom>
          <a:noFill/>
        </p:spPr>
        <p:txBody>
          <a:bodyPr wrap="square" rtlCol="0">
            <a:spAutoFit/>
          </a:bodyPr>
          <a:lstStyle/>
          <a:p>
            <a:pPr algn="ctr"/>
            <a:r>
              <a:rPr lang="en-NZ" dirty="0">
                <a:solidFill>
                  <a:srgbClr val="FF0000"/>
                </a:solidFill>
              </a:rPr>
              <a:t>!!!</a:t>
            </a:r>
          </a:p>
        </p:txBody>
      </p:sp>
    </p:spTree>
    <p:extLst>
      <p:ext uri="{BB962C8B-B14F-4D97-AF65-F5344CB8AC3E}">
        <p14:creationId xmlns:p14="http://schemas.microsoft.com/office/powerpoint/2010/main" val="2875408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F36987AD-32D9-8EBD-BFBC-6DCD11C20655}"/>
              </a:ext>
            </a:extLst>
          </p:cNvPr>
          <p:cNvSpPr/>
          <p:nvPr/>
        </p:nvSpPr>
        <p:spPr>
          <a:xfrm>
            <a:off x="6660107" y="245660"/>
            <a:ext cx="5117911" cy="661234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graphicFrame>
        <p:nvGraphicFramePr>
          <p:cNvPr id="2" name="Diagram 1">
            <a:extLst>
              <a:ext uri="{FF2B5EF4-FFF2-40B4-BE49-F238E27FC236}">
                <a16:creationId xmlns:a16="http://schemas.microsoft.com/office/drawing/2014/main" id="{2AA444B6-D0C7-B8BC-EEDF-50C3BE1B81A5}"/>
              </a:ext>
            </a:extLst>
          </p:cNvPr>
          <p:cNvGraphicFramePr/>
          <p:nvPr>
            <p:extLst>
              <p:ext uri="{D42A27DB-BD31-4B8C-83A1-F6EECF244321}">
                <p14:modId xmlns:p14="http://schemas.microsoft.com/office/powerpoint/2010/main" val="3378558805"/>
              </p:ext>
            </p:extLst>
          </p:nvPr>
        </p:nvGraphicFramePr>
        <p:xfrm>
          <a:off x="-2024690" y="1115451"/>
          <a:ext cx="8128000" cy="55333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rrow: Right 3">
            <a:extLst>
              <a:ext uri="{FF2B5EF4-FFF2-40B4-BE49-F238E27FC236}">
                <a16:creationId xmlns:a16="http://schemas.microsoft.com/office/drawing/2014/main" id="{2B3A3058-CAE1-CBA6-ED6D-C5D58048C56C}"/>
              </a:ext>
            </a:extLst>
          </p:cNvPr>
          <p:cNvSpPr/>
          <p:nvPr/>
        </p:nvSpPr>
        <p:spPr>
          <a:xfrm>
            <a:off x="4934177" y="2636276"/>
            <a:ext cx="1725930" cy="12458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Rectangle 5">
            <a:extLst>
              <a:ext uri="{FF2B5EF4-FFF2-40B4-BE49-F238E27FC236}">
                <a16:creationId xmlns:a16="http://schemas.microsoft.com/office/drawing/2014/main" id="{E416B022-4F13-BA71-F65E-BF3C9260D3D1}"/>
              </a:ext>
            </a:extLst>
          </p:cNvPr>
          <p:cNvSpPr/>
          <p:nvPr/>
        </p:nvSpPr>
        <p:spPr>
          <a:xfrm>
            <a:off x="259307" y="-8572"/>
            <a:ext cx="3930555" cy="1351128"/>
          </a:xfrm>
          <a:prstGeom prst="rect">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NZ" dirty="0"/>
              <a:t>CLIMATE CHANGE SYMBOL</a:t>
            </a:r>
          </a:p>
        </p:txBody>
      </p:sp>
      <p:sp>
        <p:nvSpPr>
          <p:cNvPr id="7" name="TextBox 6">
            <a:extLst>
              <a:ext uri="{FF2B5EF4-FFF2-40B4-BE49-F238E27FC236}">
                <a16:creationId xmlns:a16="http://schemas.microsoft.com/office/drawing/2014/main" id="{7173CF1D-A002-B0CD-86F1-80B46C310769}"/>
              </a:ext>
            </a:extLst>
          </p:cNvPr>
          <p:cNvSpPr txBox="1"/>
          <p:nvPr/>
        </p:nvSpPr>
        <p:spPr>
          <a:xfrm>
            <a:off x="6789420" y="341194"/>
            <a:ext cx="5008729" cy="6740307"/>
          </a:xfrm>
          <a:prstGeom prst="rect">
            <a:avLst/>
          </a:prstGeom>
          <a:noFill/>
        </p:spPr>
        <p:txBody>
          <a:bodyPr wrap="square" rtlCol="0">
            <a:spAutoFit/>
          </a:bodyPr>
          <a:lstStyle/>
          <a:p>
            <a:pPr algn="ctr"/>
            <a:r>
              <a:rPr lang="en-US" b="1" dirty="0"/>
              <a:t>KEYS:</a:t>
            </a:r>
          </a:p>
          <a:p>
            <a:r>
              <a:rPr lang="en-US" b="1" dirty="0"/>
              <a:t>Outer Circle – Climate Change (Yellow):</a:t>
            </a:r>
            <a:r>
              <a:rPr lang="en-US" dirty="0"/>
              <a:t> This represents the global driver. Climate change is the overarching environmental challenge caused by greenhouse gas emissions, deforestation, and unsustainable practices.</a:t>
            </a:r>
          </a:p>
          <a:p>
            <a:r>
              <a:rPr lang="en-US" b="1" dirty="0"/>
              <a:t>Second Circle – Sea Level Rise (Green):</a:t>
            </a:r>
            <a:r>
              <a:rPr lang="en-US" dirty="0"/>
              <a:t> One of the most direct consequences of climate change. Melting ice caps and thermal expansion of oceans lead to rising seas, which threaten low-lying islands.</a:t>
            </a:r>
          </a:p>
          <a:p>
            <a:r>
              <a:rPr lang="en-US" b="1" dirty="0"/>
              <a:t>Third Circle – Consequences for Islanders (Turquoise):</a:t>
            </a:r>
            <a:r>
              <a:rPr lang="en-US" dirty="0"/>
              <a:t> Rising seas translate into real human impacts: loss of land, flooding, saltwater intrusion into freshwater, destruction of homes, and threats to food security. Islanders are among the most vulnerable communities.</a:t>
            </a:r>
          </a:p>
          <a:p>
            <a:r>
              <a:rPr lang="en-US" b="1" dirty="0"/>
              <a:t>Innermost Circle – Call to Action (Blue):</a:t>
            </a:r>
            <a:r>
              <a:rPr lang="en-US" dirty="0"/>
              <a:t> The core message: “We need to take action to protect our country.” This emphasizes responsibility, resilience, and urgency. It’s not just about awareness—it’s about mobilizing solutions like coastal protection, renewable energy, and global cooperation.</a:t>
            </a:r>
          </a:p>
          <a:p>
            <a:endParaRPr lang="en-US" b="1" dirty="0"/>
          </a:p>
          <a:p>
            <a:endParaRPr lang="en-NZ" dirty="0"/>
          </a:p>
        </p:txBody>
      </p:sp>
    </p:spTree>
    <p:extLst>
      <p:ext uri="{BB962C8B-B14F-4D97-AF65-F5344CB8AC3E}">
        <p14:creationId xmlns:p14="http://schemas.microsoft.com/office/powerpoint/2010/main" val="3513067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Beveled 11">
            <a:extLst>
              <a:ext uri="{FF2B5EF4-FFF2-40B4-BE49-F238E27FC236}">
                <a16:creationId xmlns:a16="http://schemas.microsoft.com/office/drawing/2014/main" id="{2C1F54C2-4663-C287-BD15-300DEA8963B0}"/>
              </a:ext>
            </a:extLst>
          </p:cNvPr>
          <p:cNvSpPr/>
          <p:nvPr/>
        </p:nvSpPr>
        <p:spPr>
          <a:xfrm>
            <a:off x="3509749" y="143301"/>
            <a:ext cx="5172501" cy="1351129"/>
          </a:xfrm>
          <a:prstGeom prst="beve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 name="TextBox 3">
            <a:extLst>
              <a:ext uri="{FF2B5EF4-FFF2-40B4-BE49-F238E27FC236}">
                <a16:creationId xmlns:a16="http://schemas.microsoft.com/office/drawing/2014/main" id="{B5364E76-AF7C-3D12-B9DA-CAE0232D2EA0}"/>
              </a:ext>
            </a:extLst>
          </p:cNvPr>
          <p:cNvSpPr txBox="1"/>
          <p:nvPr/>
        </p:nvSpPr>
        <p:spPr>
          <a:xfrm>
            <a:off x="545910" y="1951630"/>
            <a:ext cx="11054687" cy="4367283"/>
          </a:xfrm>
          <a:prstGeom prst="rect">
            <a:avLst/>
          </a:prstGeom>
          <a:noFill/>
        </p:spPr>
        <p:txBody>
          <a:bodyPr wrap="square" rtlCol="0">
            <a:spAutoFit/>
          </a:bodyPr>
          <a:lstStyle/>
          <a:p>
            <a:endParaRPr lang="en-NZ" dirty="0"/>
          </a:p>
        </p:txBody>
      </p:sp>
      <p:sp>
        <p:nvSpPr>
          <p:cNvPr id="7" name="TextBox 6">
            <a:extLst>
              <a:ext uri="{FF2B5EF4-FFF2-40B4-BE49-F238E27FC236}">
                <a16:creationId xmlns:a16="http://schemas.microsoft.com/office/drawing/2014/main" id="{54516C09-C0D5-413C-93DF-CDDFE62BBFC8}"/>
              </a:ext>
            </a:extLst>
          </p:cNvPr>
          <p:cNvSpPr txBox="1"/>
          <p:nvPr/>
        </p:nvSpPr>
        <p:spPr>
          <a:xfrm>
            <a:off x="591403" y="1856096"/>
            <a:ext cx="10590662" cy="4462817"/>
          </a:xfrm>
          <a:prstGeom prst="rect">
            <a:avLst/>
          </a:prstGeom>
          <a:noFill/>
        </p:spPr>
        <p:txBody>
          <a:bodyPr wrap="square" rtlCol="0">
            <a:spAutoFit/>
          </a:bodyPr>
          <a:lstStyle/>
          <a:p>
            <a:endParaRPr lang="en-NZ" dirty="0"/>
          </a:p>
        </p:txBody>
      </p:sp>
      <p:sp>
        <p:nvSpPr>
          <p:cNvPr id="10" name="TextBox 9">
            <a:extLst>
              <a:ext uri="{FF2B5EF4-FFF2-40B4-BE49-F238E27FC236}">
                <a16:creationId xmlns:a16="http://schemas.microsoft.com/office/drawing/2014/main" id="{425AADC7-8614-A63D-CE8E-4D397A6FDDB2}"/>
              </a:ext>
            </a:extLst>
          </p:cNvPr>
          <p:cNvSpPr txBox="1"/>
          <p:nvPr/>
        </p:nvSpPr>
        <p:spPr>
          <a:xfrm>
            <a:off x="566382" y="1951630"/>
            <a:ext cx="10768083" cy="3785652"/>
          </a:xfrm>
          <a:prstGeom prst="rect">
            <a:avLst/>
          </a:prstGeom>
          <a:noFill/>
        </p:spPr>
        <p:txBody>
          <a:bodyPr wrap="square" rtlCol="0">
            <a:spAutoFit/>
          </a:bodyPr>
          <a:lstStyle/>
          <a:p>
            <a:r>
              <a:rPr lang="en-US" sz="2000" dirty="0"/>
              <a:t>Strengthen coastal protection: The government should use both natural and strong coastal protection methods, such as planting mangroves, protecting coral reefs, using traditional the buibui, and building properly designed seawalls in highly vulnerable areas. Protect freshwater supplies: Communities should increase rainwater harvesting, improve water storage, and protect freshwater areas from saltwater contamination caused by sea-level rise. Raise public awareness and education: Schools and communities should provide more education about climate change so young people and local communities understand the causes, effects, and ways to adapt. Improve climate-resilient infrastructure: New homes, roads, hospitals, and other important buildings should be designed and built to better withstand flooding, coastal erosion, and extreme weather. Increase international support: Kiribati should continue working with international partners to receive financial and technical support for climate adaptation projects because protecting low-lying islands requires significant </a:t>
            </a:r>
          </a:p>
          <a:p>
            <a:r>
              <a:rPr lang="en-US" sz="2000" dirty="0"/>
              <a:t>long-term investment.</a:t>
            </a:r>
            <a:endParaRPr lang="en-NZ" sz="2000" dirty="0"/>
          </a:p>
        </p:txBody>
      </p:sp>
      <p:sp>
        <p:nvSpPr>
          <p:cNvPr id="11" name="TextBox 10">
            <a:extLst>
              <a:ext uri="{FF2B5EF4-FFF2-40B4-BE49-F238E27FC236}">
                <a16:creationId xmlns:a16="http://schemas.microsoft.com/office/drawing/2014/main" id="{56EAB6D5-4053-3AA0-B2D2-46767218E257}"/>
              </a:ext>
            </a:extLst>
          </p:cNvPr>
          <p:cNvSpPr txBox="1"/>
          <p:nvPr/>
        </p:nvSpPr>
        <p:spPr>
          <a:xfrm>
            <a:off x="4669809" y="539087"/>
            <a:ext cx="2806887" cy="461665"/>
          </a:xfrm>
          <a:prstGeom prst="rect">
            <a:avLst/>
          </a:prstGeom>
          <a:noFill/>
        </p:spPr>
        <p:txBody>
          <a:bodyPr wrap="square" rtlCol="0">
            <a:spAutoFit/>
          </a:bodyPr>
          <a:lstStyle/>
          <a:p>
            <a:r>
              <a:rPr lang="en-NZ" sz="2400" dirty="0"/>
              <a:t>RECOMMENDATION</a:t>
            </a:r>
          </a:p>
        </p:txBody>
      </p:sp>
    </p:spTree>
    <p:extLst>
      <p:ext uri="{BB962C8B-B14F-4D97-AF65-F5344CB8AC3E}">
        <p14:creationId xmlns:p14="http://schemas.microsoft.com/office/powerpoint/2010/main" val="36585622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454</TotalTime>
  <Words>2013</Words>
  <Application>Microsoft Office PowerPoint</Application>
  <PresentationFormat>Widescreen</PresentationFormat>
  <Paragraphs>67</Paragraphs>
  <Slides>17</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GENERAL AIM:</vt:lpstr>
      <vt:lpstr>Specific Objective</vt:lpstr>
      <vt:lpstr>Introduction</vt:lpstr>
      <vt:lpstr>FIGURE—1        </vt:lpstr>
      <vt:lpstr>ANALYSIS:</vt:lpstr>
      <vt:lpstr>FIGURE—2 </vt:lpstr>
      <vt:lpstr>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tearonantera@outlook.com</dc:creator>
  <cp:lastModifiedBy>tearonantera@outlook.com</cp:lastModifiedBy>
  <cp:revision>3</cp:revision>
  <dcterms:created xsi:type="dcterms:W3CDTF">2026-08-27T21:19:35Z</dcterms:created>
  <dcterms:modified xsi:type="dcterms:W3CDTF">2026-08-28T06:02:28Z</dcterms:modified>
</cp:coreProperties>
</file>