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1" r:id="rId4"/>
    <p:sldId id="264" r:id="rId5"/>
    <p:sldId id="263" r:id="rId6"/>
    <p:sldId id="259" r:id="rId7"/>
    <p:sldId id="257" r:id="rId8"/>
    <p:sldId id="25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BF3C3-2A60-1142-4C9B-F7843CE3DB3F}" v="15" dt="2025-07-31T09:13:00.674"/>
    <p1510:client id="{725FEF53-E360-A0E5-42F8-2B9737790979}" v="65" dt="2025-07-31T07:52:09.814"/>
    <p1510:client id="{76398E97-ACD0-436A-B2BD-D4E1182D0A25}" v="34" dt="2025-07-31T09:32:42.224"/>
    <p1510:client id="{C5089CF6-3133-EA86-72ED-DF61690C0AAE}" v="418" dt="2025-07-31T10:22:31.030"/>
    <p1510:client id="{D74B8FB7-17D8-B305-EA37-9C97F8C705A7}" v="1364" dt="2025-07-31T09:06:09.782"/>
    <p1510:client id="{E033BBE7-2143-DCBA-1513-A32FB478D17A}" v="3" dt="2025-07-31T09:35:19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wathy M B" userId="S::aswathy.m1@tataelxsi.co.in::ffa2d205-c950-4bb2-ad7f-7da28ace7cc7" providerId="AD" clId="Web-{725FEF53-E360-A0E5-42F8-2B9737790979}"/>
    <pc:docChg chg="addSld delSld modSld sldOrd">
      <pc:chgData name="Aswathy M B" userId="S::aswathy.m1@tataelxsi.co.in::ffa2d205-c950-4bb2-ad7f-7da28ace7cc7" providerId="AD" clId="Web-{725FEF53-E360-A0E5-42F8-2B9737790979}" dt="2025-07-31T07:52:09.814" v="92" actId="20577"/>
      <pc:docMkLst>
        <pc:docMk/>
      </pc:docMkLst>
      <pc:sldChg chg="delSp modSp ord">
        <pc:chgData name="Aswathy M B" userId="S::aswathy.m1@tataelxsi.co.in::ffa2d205-c950-4bb2-ad7f-7da28ace7cc7" providerId="AD" clId="Web-{725FEF53-E360-A0E5-42F8-2B9737790979}" dt="2025-07-31T07:00:36.286" v="14" actId="14100"/>
        <pc:sldMkLst>
          <pc:docMk/>
          <pc:sldMk cId="29104114" sldId="256"/>
        </pc:sldMkLst>
        <pc:spChg chg="del">
          <ac:chgData name="Aswathy M B" userId="S::aswathy.m1@tataelxsi.co.in::ffa2d205-c950-4bb2-ad7f-7da28ace7cc7" providerId="AD" clId="Web-{725FEF53-E360-A0E5-42F8-2B9737790979}" dt="2025-07-31T06:33:22.418" v="9"/>
          <ac:spMkLst>
            <pc:docMk/>
            <pc:sldMk cId="29104114" sldId="256"/>
            <ac:spMk id="2" creationId="{00000000-0000-0000-0000-000000000000}"/>
          </ac:spMkLst>
        </pc:spChg>
        <pc:spChg chg="del">
          <ac:chgData name="Aswathy M B" userId="S::aswathy.m1@tataelxsi.co.in::ffa2d205-c950-4bb2-ad7f-7da28ace7cc7" providerId="AD" clId="Web-{725FEF53-E360-A0E5-42F8-2B9737790979}" dt="2025-07-31T06:33:33.669" v="10"/>
          <ac:spMkLst>
            <pc:docMk/>
            <pc:sldMk cId="29104114" sldId="256"/>
            <ac:spMk id="3" creationId="{00000000-0000-0000-0000-000000000000}"/>
          </ac:spMkLst>
        </pc:spChg>
        <pc:picChg chg="mod">
          <ac:chgData name="Aswathy M B" userId="S::aswathy.m1@tataelxsi.co.in::ffa2d205-c950-4bb2-ad7f-7da28ace7cc7" providerId="AD" clId="Web-{725FEF53-E360-A0E5-42F8-2B9737790979}" dt="2025-07-31T07:00:36.286" v="14" actId="14100"/>
          <ac:picMkLst>
            <pc:docMk/>
            <pc:sldMk cId="29104114" sldId="256"/>
            <ac:picMk id="4" creationId="{00000000-0000-0000-0000-000000000000}"/>
          </ac:picMkLst>
        </pc:picChg>
      </pc:sldChg>
      <pc:sldChg chg="addSp delSp modSp mod ord setBg">
        <pc:chgData name="Aswathy M B" userId="S::aswathy.m1@tataelxsi.co.in::ffa2d205-c950-4bb2-ad7f-7da28ace7cc7" providerId="AD" clId="Web-{725FEF53-E360-A0E5-42F8-2B9737790979}" dt="2025-07-31T07:36:58.735" v="61"/>
        <pc:sldMkLst>
          <pc:docMk/>
          <pc:sldMk cId="582810976" sldId="257"/>
        </pc:sldMkLst>
        <pc:spChg chg="add">
          <ac:chgData name="Aswathy M B" userId="S::aswathy.m1@tataelxsi.co.in::ffa2d205-c950-4bb2-ad7f-7da28ace7cc7" providerId="AD" clId="Web-{725FEF53-E360-A0E5-42F8-2B9737790979}" dt="2025-07-31T07:36:58.735" v="61"/>
          <ac:spMkLst>
            <pc:docMk/>
            <pc:sldMk cId="582810976" sldId="257"/>
            <ac:spMk id="18" creationId="{AB8C311F-7253-4AED-9701-7FC0708C41C7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6:58.735" v="61"/>
          <ac:spMkLst>
            <pc:docMk/>
            <pc:sldMk cId="582810976" sldId="257"/>
            <ac:spMk id="20" creationId="{E2384209-CB15-4CDF-9D31-C44FD9A3F20D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6:58.735" v="61"/>
          <ac:spMkLst>
            <pc:docMk/>
            <pc:sldMk cId="582810976" sldId="257"/>
            <ac:spMk id="22" creationId="{2633B3B5-CC90-43F0-8714-D31D1F3F0209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6:58.735" v="61"/>
          <ac:spMkLst>
            <pc:docMk/>
            <pc:sldMk cId="582810976" sldId="257"/>
            <ac:spMk id="24" creationId="{A8D57A06-A426-446D-B02C-A2DC6B62E45E}"/>
          </ac:spMkLst>
        </pc:spChg>
        <pc:grpChg chg="add del">
          <ac:chgData name="Aswathy M B" userId="S::aswathy.m1@tataelxsi.co.in::ffa2d205-c950-4bb2-ad7f-7da28ace7cc7" providerId="AD" clId="Web-{725FEF53-E360-A0E5-42F8-2B9737790979}" dt="2025-07-31T07:36:58.735" v="61"/>
          <ac:grpSpMkLst>
            <pc:docMk/>
            <pc:sldMk cId="582810976" sldId="257"/>
            <ac:grpSpMk id="9" creationId="{723C66ED-DBBF-12CA-7F5E-813E0E7D036A}"/>
          </ac:grpSpMkLst>
        </pc:grpChg>
        <pc:picChg chg="mod">
          <ac:chgData name="Aswathy M B" userId="S::aswathy.m1@tataelxsi.co.in::ffa2d205-c950-4bb2-ad7f-7da28ace7cc7" providerId="AD" clId="Web-{725FEF53-E360-A0E5-42F8-2B9737790979}" dt="2025-07-31T07:36:58.735" v="61"/>
          <ac:picMkLst>
            <pc:docMk/>
            <pc:sldMk cId="582810976" sldId="257"/>
            <ac:picMk id="4" creationId="{00000000-0000-0000-0000-000000000000}"/>
          </ac:picMkLst>
        </pc:picChg>
      </pc:sldChg>
      <pc:sldChg chg="delSp modSp">
        <pc:chgData name="Aswathy M B" userId="S::aswathy.m1@tataelxsi.co.in::ffa2d205-c950-4bb2-ad7f-7da28ace7cc7" providerId="AD" clId="Web-{725FEF53-E360-A0E5-42F8-2B9737790979}" dt="2025-07-31T07:50:15.295" v="88" actId="14100"/>
        <pc:sldMkLst>
          <pc:docMk/>
          <pc:sldMk cId="101050630" sldId="258"/>
        </pc:sldMkLst>
        <pc:spChg chg="del">
          <ac:chgData name="Aswathy M B" userId="S::aswathy.m1@tataelxsi.co.in::ffa2d205-c950-4bb2-ad7f-7da28ace7cc7" providerId="AD" clId="Web-{725FEF53-E360-A0E5-42F8-2B9737790979}" dt="2025-07-31T07:50:09.092" v="87"/>
          <ac:spMkLst>
            <pc:docMk/>
            <pc:sldMk cId="101050630" sldId="258"/>
            <ac:spMk id="2" creationId="{00000000-0000-0000-0000-000000000000}"/>
          </ac:spMkLst>
        </pc:spChg>
        <pc:picChg chg="mod">
          <ac:chgData name="Aswathy M B" userId="S::aswathy.m1@tataelxsi.co.in::ffa2d205-c950-4bb2-ad7f-7da28ace7cc7" providerId="AD" clId="Web-{725FEF53-E360-A0E5-42F8-2B9737790979}" dt="2025-07-31T07:50:15.295" v="88" actId="14100"/>
          <ac:picMkLst>
            <pc:docMk/>
            <pc:sldMk cId="101050630" sldId="258"/>
            <ac:picMk id="4" creationId="{00000000-0000-0000-0000-000000000000}"/>
          </ac:picMkLst>
        </pc:picChg>
      </pc:sldChg>
      <pc:sldChg chg="addSp delSp modSp del mod ord setBg">
        <pc:chgData name="Aswathy M B" userId="S::aswathy.m1@tataelxsi.co.in::ffa2d205-c950-4bb2-ad7f-7da28ace7cc7" providerId="AD" clId="Web-{725FEF53-E360-A0E5-42F8-2B9737790979}" dt="2025-07-31T07:34:21.794" v="59"/>
        <pc:sldMkLst>
          <pc:docMk/>
          <pc:sldMk cId="3548788975" sldId="259"/>
        </pc:sldMkLst>
        <pc:spChg chg="add del mod">
          <ac:chgData name="Aswathy M B" userId="S::aswathy.m1@tataelxsi.co.in::ffa2d205-c950-4bb2-ad7f-7da28ace7cc7" providerId="AD" clId="Web-{725FEF53-E360-A0E5-42F8-2B9737790979}" dt="2025-07-31T07:30:51.645" v="23"/>
          <ac:spMkLst>
            <pc:docMk/>
            <pc:sldMk cId="3548788975" sldId="259"/>
            <ac:spMk id="3" creationId="{2946C9E3-CFDD-DACC-8762-CE14B11306E7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4.256" v="30"/>
          <ac:spMkLst>
            <pc:docMk/>
            <pc:sldMk cId="3548788975" sldId="259"/>
            <ac:spMk id="10" creationId="{DDDE8F1B-7D12-DA50-6CB4-E966337CB378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4.256" v="30"/>
          <ac:spMkLst>
            <pc:docMk/>
            <pc:sldMk cId="3548788975" sldId="259"/>
            <ac:spMk id="12" creationId="{49D2FB46-4858-EF0E-0495-439BCECA839D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4.256" v="30"/>
          <ac:spMkLst>
            <pc:docMk/>
            <pc:sldMk cId="3548788975" sldId="259"/>
            <ac:spMk id="14" creationId="{EE39E8A4-1A69-6598-E450-4F053866DAAA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4.256" v="30"/>
          <ac:spMkLst>
            <pc:docMk/>
            <pc:sldMk cId="3548788975" sldId="259"/>
            <ac:spMk id="16" creationId="{D6F65BD2-2754-E0E9-CFE6-19FD22182840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4.256" v="30"/>
          <ac:spMkLst>
            <pc:docMk/>
            <pc:sldMk cId="3548788975" sldId="259"/>
            <ac:spMk id="18" creationId="{59FF3D06-BE9A-23D0-7FE5-BC81DE93164B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6.397" v="32"/>
          <ac:spMkLst>
            <pc:docMk/>
            <pc:sldMk cId="3548788975" sldId="259"/>
            <ac:spMk id="20" creationId="{AB8C311F-7253-4AED-9701-7FC0708C41C7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6.397" v="32"/>
          <ac:spMkLst>
            <pc:docMk/>
            <pc:sldMk cId="3548788975" sldId="259"/>
            <ac:spMk id="21" creationId="{E2384209-CB15-4CDF-9D31-C44FD9A3F20D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6.397" v="32"/>
          <ac:spMkLst>
            <pc:docMk/>
            <pc:sldMk cId="3548788975" sldId="259"/>
            <ac:spMk id="22" creationId="{2633B3B5-CC90-43F0-8714-D31D1F3F0209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6.397" v="32"/>
          <ac:spMkLst>
            <pc:docMk/>
            <pc:sldMk cId="3548788975" sldId="259"/>
            <ac:spMk id="23" creationId="{A8D57A06-A426-446D-B02C-A2DC6B62E45E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39.647" v="34"/>
          <ac:spMkLst>
            <pc:docMk/>
            <pc:sldMk cId="3548788975" sldId="259"/>
            <ac:spMk id="25" creationId="{42A4FC2C-047E-45A5-965D-8E1E3BF09BC6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44.429" v="36"/>
          <ac:spMkLst>
            <pc:docMk/>
            <pc:sldMk cId="3548788975" sldId="259"/>
            <ac:spMk id="27" creationId="{AB8C311F-7253-4AED-9701-7FC0708C41C7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44.429" v="36"/>
          <ac:spMkLst>
            <pc:docMk/>
            <pc:sldMk cId="3548788975" sldId="259"/>
            <ac:spMk id="28" creationId="{E2384209-CB15-4CDF-9D31-C44FD9A3F20D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44.429" v="36"/>
          <ac:spMkLst>
            <pc:docMk/>
            <pc:sldMk cId="3548788975" sldId="259"/>
            <ac:spMk id="29" creationId="{2633B3B5-CC90-43F0-8714-D31D1F3F0209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1:44.429" v="36"/>
          <ac:spMkLst>
            <pc:docMk/>
            <pc:sldMk cId="3548788975" sldId="259"/>
            <ac:spMk id="30" creationId="{A8D57A06-A426-446D-B02C-A2DC6B62E45E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32" creationId="{DDDE8F1B-7D12-DA50-6CB4-E966337CB378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33" creationId="{49D2FB46-4858-EF0E-0495-439BCECA839D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34" creationId="{EE39E8A4-1A69-6598-E450-4F053866DAAA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35" creationId="{D6F65BD2-2754-E0E9-CFE6-19FD22182840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36" creationId="{59FF3D06-BE9A-23D0-7FE5-BC81DE93164B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18.950" v="56"/>
          <ac:spMkLst>
            <pc:docMk/>
            <pc:sldMk cId="3548788975" sldId="259"/>
            <ac:spMk id="38" creationId="{AB8C311F-7253-4AED-9701-7FC0708C41C7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18.950" v="56"/>
          <ac:spMkLst>
            <pc:docMk/>
            <pc:sldMk cId="3548788975" sldId="259"/>
            <ac:spMk id="39" creationId="{E2384209-CB15-4CDF-9D31-C44FD9A3F20D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18.950" v="56"/>
          <ac:spMkLst>
            <pc:docMk/>
            <pc:sldMk cId="3548788975" sldId="259"/>
            <ac:spMk id="42" creationId="{2633B3B5-CC90-43F0-8714-D31D1F3F0209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18.950" v="56"/>
          <ac:spMkLst>
            <pc:docMk/>
            <pc:sldMk cId="3548788975" sldId="259"/>
            <ac:spMk id="44" creationId="{A8D57A06-A426-446D-B02C-A2DC6B62E45E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78" v="58"/>
          <ac:spMkLst>
            <pc:docMk/>
            <pc:sldMk cId="3548788975" sldId="259"/>
            <ac:spMk id="46" creationId="{AB8C311F-7253-4AED-9701-7FC0708C41C7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78" v="58"/>
          <ac:spMkLst>
            <pc:docMk/>
            <pc:sldMk cId="3548788975" sldId="259"/>
            <ac:spMk id="48" creationId="{FD073016-B734-483B-8953-5BADEE145112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78" v="58"/>
          <ac:spMkLst>
            <pc:docMk/>
            <pc:sldMk cId="3548788975" sldId="259"/>
            <ac:spMk id="52" creationId="{90A7EAB6-59D3-4325-8DE6-E0CA4009CE53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21.778" v="58"/>
          <ac:spMkLst>
            <pc:docMk/>
            <pc:sldMk cId="3548788975" sldId="259"/>
            <ac:spMk id="53" creationId="{A8D57A06-A426-446D-B02C-A2DC6B62E45E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55" creationId="{AB8C311F-7253-4AED-9701-7FC0708C41C7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56" creationId="{E2384209-CB15-4CDF-9D31-C44FD9A3F20D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57" creationId="{2633B3B5-CC90-43F0-8714-D31D1F3F0209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4:21.794" v="59"/>
          <ac:spMkLst>
            <pc:docMk/>
            <pc:sldMk cId="3548788975" sldId="259"/>
            <ac:spMk id="58" creationId="{A8D57A06-A426-446D-B02C-A2DC6B62E45E}"/>
          </ac:spMkLst>
        </pc:spChg>
        <pc:picChg chg="del">
          <ac:chgData name="Aswathy M B" userId="S::aswathy.m1@tataelxsi.co.in::ffa2d205-c950-4bb2-ad7f-7da28ace7cc7" providerId="AD" clId="Web-{725FEF53-E360-A0E5-42F8-2B9737790979}" dt="2025-07-31T07:30:48.207" v="22"/>
          <ac:picMkLst>
            <pc:docMk/>
            <pc:sldMk cId="3548788975" sldId="259"/>
            <ac:picMk id="4" creationId="{00000000-0000-0000-0000-000000000000}"/>
          </ac:picMkLst>
        </pc:picChg>
        <pc:picChg chg="add mod ord">
          <ac:chgData name="Aswathy M B" userId="S::aswathy.m1@tataelxsi.co.in::ffa2d205-c950-4bb2-ad7f-7da28ace7cc7" providerId="AD" clId="Web-{725FEF53-E360-A0E5-42F8-2B9737790979}" dt="2025-07-31T07:34:21.794" v="59"/>
          <ac:picMkLst>
            <pc:docMk/>
            <pc:sldMk cId="3548788975" sldId="259"/>
            <ac:picMk id="5" creationId="{58369541-1056-9755-4EAA-DFB7C31ECB7F}"/>
          </ac:picMkLst>
        </pc:picChg>
      </pc:sldChg>
      <pc:sldChg chg="modSp ord">
        <pc:chgData name="Aswathy M B" userId="S::aswathy.m1@tataelxsi.co.in::ffa2d205-c950-4bb2-ad7f-7da28ace7cc7" providerId="AD" clId="Web-{725FEF53-E360-A0E5-42F8-2B9737790979}" dt="2025-07-31T07:52:09.814" v="92" actId="20577"/>
        <pc:sldMkLst>
          <pc:docMk/>
          <pc:sldMk cId="2409338288" sldId="260"/>
        </pc:sldMkLst>
        <pc:spChg chg="mod">
          <ac:chgData name="Aswathy M B" userId="S::aswathy.m1@tataelxsi.co.in::ffa2d205-c950-4bb2-ad7f-7da28ace7cc7" providerId="AD" clId="Web-{725FEF53-E360-A0E5-42F8-2B9737790979}" dt="2025-07-31T07:52:09.814" v="92" actId="20577"/>
          <ac:spMkLst>
            <pc:docMk/>
            <pc:sldMk cId="2409338288" sldId="260"/>
            <ac:spMk id="4" creationId="{00000000-0000-0000-0000-000000000000}"/>
          </ac:spMkLst>
        </pc:spChg>
        <pc:picChg chg="mod">
          <ac:chgData name="Aswathy M B" userId="S::aswathy.m1@tataelxsi.co.in::ffa2d205-c950-4bb2-ad7f-7da28ace7cc7" providerId="AD" clId="Web-{725FEF53-E360-A0E5-42F8-2B9737790979}" dt="2025-07-31T07:04:39.838" v="19" actId="1076"/>
          <ac:picMkLst>
            <pc:docMk/>
            <pc:sldMk cId="2409338288" sldId="260"/>
            <ac:picMk id="5" creationId="{00000000-0000-0000-0000-000000000000}"/>
          </ac:picMkLst>
        </pc:picChg>
      </pc:sldChg>
      <pc:sldChg chg="addSp delSp modSp ord">
        <pc:chgData name="Aswathy M B" userId="S::aswathy.m1@tataelxsi.co.in::ffa2d205-c950-4bb2-ad7f-7da28ace7cc7" providerId="AD" clId="Web-{725FEF53-E360-A0E5-42F8-2B9737790979}" dt="2025-07-31T07:48:18.868" v="70"/>
        <pc:sldMkLst>
          <pc:docMk/>
          <pc:sldMk cId="2330972839" sldId="261"/>
        </pc:sldMkLst>
        <pc:spChg chg="del">
          <ac:chgData name="Aswathy M B" userId="S::aswathy.m1@tataelxsi.co.in::ffa2d205-c950-4bb2-ad7f-7da28ace7cc7" providerId="AD" clId="Web-{725FEF53-E360-A0E5-42F8-2B9737790979}" dt="2025-07-31T06:32:35.710" v="5"/>
          <ac:spMkLst>
            <pc:docMk/>
            <pc:sldMk cId="2330972839" sldId="261"/>
            <ac:spMk id="2" creationId="{00000000-0000-0000-0000-000000000000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00.668" v="54"/>
          <ac:spMkLst>
            <pc:docMk/>
            <pc:sldMk cId="2330972839" sldId="261"/>
            <ac:spMk id="9" creationId="{AB8C311F-7253-4AED-9701-7FC0708C41C7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00.668" v="54"/>
          <ac:spMkLst>
            <pc:docMk/>
            <pc:sldMk cId="2330972839" sldId="261"/>
            <ac:spMk id="11" creationId="{E2384209-CB15-4CDF-9D31-C44FD9A3F20D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00.668" v="54"/>
          <ac:spMkLst>
            <pc:docMk/>
            <pc:sldMk cId="2330972839" sldId="261"/>
            <ac:spMk id="13" creationId="{2633B3B5-CC90-43F0-8714-D31D1F3F0209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00.668" v="54"/>
          <ac:spMkLst>
            <pc:docMk/>
            <pc:sldMk cId="2330972839" sldId="261"/>
            <ac:spMk id="15" creationId="{A8D57A06-A426-446D-B02C-A2DC6B62E45E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51.777" v="44"/>
          <ac:spMkLst>
            <pc:docMk/>
            <pc:sldMk cId="2330972839" sldId="261"/>
            <ac:spMk id="19" creationId="{19CE7DE7-C0A4-EAA4-2BA9-B4205F518A18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37.370" v="41"/>
          <ac:spMkLst>
            <pc:docMk/>
            <pc:sldMk cId="2330972839" sldId="261"/>
            <ac:spMk id="20" creationId="{DDDE8F1B-7D12-DA50-6CB4-E966337CB378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37.370" v="41"/>
          <ac:spMkLst>
            <pc:docMk/>
            <pc:sldMk cId="2330972839" sldId="261"/>
            <ac:spMk id="22" creationId="{49D2FB46-4858-EF0E-0495-439BCECA839D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37.370" v="41"/>
          <ac:spMkLst>
            <pc:docMk/>
            <pc:sldMk cId="2330972839" sldId="261"/>
            <ac:spMk id="24" creationId="{EE39E8A4-1A69-6598-E450-4F053866DAAA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37.370" v="41"/>
          <ac:spMkLst>
            <pc:docMk/>
            <pc:sldMk cId="2330972839" sldId="261"/>
            <ac:spMk id="26" creationId="{D6F65BD2-2754-E0E9-CFE6-19FD22182840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37.370" v="41"/>
          <ac:spMkLst>
            <pc:docMk/>
            <pc:sldMk cId="2330972839" sldId="261"/>
            <ac:spMk id="28" creationId="{59FF3D06-BE9A-23D0-7FE5-BC81DE93164B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51.777" v="44"/>
          <ac:spMkLst>
            <pc:docMk/>
            <pc:sldMk cId="2330972839" sldId="261"/>
            <ac:spMk id="30" creationId="{1A9F7B4E-B03D-4F64-BE33-00D074458D45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51.777" v="44"/>
          <ac:spMkLst>
            <pc:docMk/>
            <pc:sldMk cId="2330972839" sldId="261"/>
            <ac:spMk id="31" creationId="{7E2BE7F7-CA89-4002-ACCE-A478AEA24F5E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54.058" v="48"/>
          <ac:spMkLst>
            <pc:docMk/>
            <pc:sldMk cId="2330972839" sldId="261"/>
            <ac:spMk id="33" creationId="{1BF4DD63-CE83-4A2A-994E-8598C22E6FCF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54.058" v="48"/>
          <ac:spMkLst>
            <pc:docMk/>
            <pc:sldMk cId="2330972839" sldId="261"/>
            <ac:spMk id="34" creationId="{D59E2D66-69D3-E976-B024-3020011BE20A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54.058" v="48"/>
          <ac:spMkLst>
            <pc:docMk/>
            <pc:sldMk cId="2330972839" sldId="261"/>
            <ac:spMk id="35" creationId="{127393A7-D6DA-410B-8699-AA56B57BF7BA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3:54.058" v="48"/>
          <ac:spMkLst>
            <pc:docMk/>
            <pc:sldMk cId="2330972839" sldId="261"/>
            <ac:spMk id="36" creationId="{8EC44C88-69E3-42EE-86E8-9B45F712B769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00.668" v="52"/>
          <ac:spMkLst>
            <pc:docMk/>
            <pc:sldMk cId="2330972839" sldId="261"/>
            <ac:spMk id="38" creationId="{B95B9BA8-1D69-4796-85F5-B6D0BD52354B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34:00.668" v="52"/>
          <ac:spMkLst>
            <pc:docMk/>
            <pc:sldMk cId="2330972839" sldId="261"/>
            <ac:spMk id="39" creationId="{871180B5-943A-0203-628F-5335D5CEE14D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4:00.668" v="54"/>
          <ac:spMkLst>
            <pc:docMk/>
            <pc:sldMk cId="2330972839" sldId="261"/>
            <ac:spMk id="45" creationId="{AB8C311F-7253-4AED-9701-7FC0708C41C7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4:00.668" v="54"/>
          <ac:spMkLst>
            <pc:docMk/>
            <pc:sldMk cId="2330972839" sldId="261"/>
            <ac:spMk id="46" creationId="{E2384209-CB15-4CDF-9D31-C44FD9A3F20D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4:00.668" v="54"/>
          <ac:spMkLst>
            <pc:docMk/>
            <pc:sldMk cId="2330972839" sldId="261"/>
            <ac:spMk id="47" creationId="{2633B3B5-CC90-43F0-8714-D31D1F3F0209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34:00.668" v="54"/>
          <ac:spMkLst>
            <pc:docMk/>
            <pc:sldMk cId="2330972839" sldId="261"/>
            <ac:spMk id="48" creationId="{A8D57A06-A426-446D-B02C-A2DC6B62E45E}"/>
          </ac:spMkLst>
        </pc:spChg>
        <pc:grpChg chg="add del">
          <ac:chgData name="Aswathy M B" userId="S::aswathy.m1@tataelxsi.co.in::ffa2d205-c950-4bb2-ad7f-7da28ace7cc7" providerId="AD" clId="Web-{725FEF53-E360-A0E5-42F8-2B9737790979}" dt="2025-07-31T07:34:00.668" v="52"/>
          <ac:grpSpMkLst>
            <pc:docMk/>
            <pc:sldMk cId="2330972839" sldId="261"/>
            <ac:grpSpMk id="40" creationId="{D44E3F87-3D58-4B03-86B2-15A5C5B9C964}"/>
          </ac:grpSpMkLst>
        </pc:grpChg>
        <pc:picChg chg="add del">
          <ac:chgData name="Aswathy M B" userId="S::aswathy.m1@tataelxsi.co.in::ffa2d205-c950-4bb2-ad7f-7da28ace7cc7" providerId="AD" clId="Web-{725FEF53-E360-A0E5-42F8-2B9737790979}" dt="2025-07-31T07:34:00.668" v="52"/>
          <ac:picMkLst>
            <pc:docMk/>
            <pc:sldMk cId="2330972839" sldId="261"/>
            <ac:picMk id="4" creationId="{00000000-0000-0000-0000-000000000000}"/>
          </ac:picMkLst>
        </pc:picChg>
      </pc:sldChg>
      <pc:sldChg chg="addSp delSp modSp">
        <pc:chgData name="Aswathy M B" userId="S::aswathy.m1@tataelxsi.co.in::ffa2d205-c950-4bb2-ad7f-7da28ace7cc7" providerId="AD" clId="Web-{725FEF53-E360-A0E5-42F8-2B9737790979}" dt="2025-07-31T07:49:50.419" v="85"/>
        <pc:sldMkLst>
          <pc:docMk/>
          <pc:sldMk cId="1510385053" sldId="262"/>
        </pc:sldMkLst>
        <pc:spChg chg="mod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2" creationId="{F61A2A10-7D52-6FA1-737F-2881655EDB7A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8" creationId="{09588DA8-065E-4F6F-8EFD-43104AB2E0CF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12" creationId="{CD9FE4EF-C4D8-49A0-B2FF-81D8DB7D8A24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16" creationId="{D2B78728-A580-49A7-84F9-6EF6F583ADE0}"/>
          </ac:spMkLst>
        </pc:spChg>
        <pc:spChg chg="del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18" creationId="{38FAA1A1-D861-433F-88FA-1E9D6FD31D11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20" creationId="{8D71EDA1-87BF-4D5D-AB79-F346FD19278A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04" v="84"/>
          <ac:spMkLst>
            <pc:docMk/>
            <pc:sldMk cId="1510385053" sldId="262"/>
            <ac:spMk id="25" creationId="{DEE2AD96-B495-4E06-9291-B71706F728CB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04" v="84"/>
          <ac:spMkLst>
            <pc:docMk/>
            <pc:sldMk cId="1510385053" sldId="262"/>
            <ac:spMk id="27" creationId="{53CF6D67-C5A8-4ADD-9E8E-1E38CA1D3166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04" v="84"/>
          <ac:spMkLst>
            <pc:docMk/>
            <pc:sldMk cId="1510385053" sldId="262"/>
            <ac:spMk id="29" creationId="{86909FA0-B515-4681-B7A8-FA281D133B94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04" v="84"/>
          <ac:spMkLst>
            <pc:docMk/>
            <pc:sldMk cId="1510385053" sldId="262"/>
            <ac:spMk id="31" creationId="{21C9FE86-FCC3-4A31-AA1C-C882262B7FE7}"/>
          </ac:spMkLst>
        </pc:spChg>
        <pc:spChg chg="add del">
          <ac:chgData name="Aswathy M B" userId="S::aswathy.m1@tataelxsi.co.in::ffa2d205-c950-4bb2-ad7f-7da28ace7cc7" providerId="AD" clId="Web-{725FEF53-E360-A0E5-42F8-2B9737790979}" dt="2025-07-31T07:49:50.404" v="84"/>
          <ac:spMkLst>
            <pc:docMk/>
            <pc:sldMk cId="1510385053" sldId="262"/>
            <ac:spMk id="35" creationId="{A09989E4-EFDC-4A90-A633-E0525FB4139E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38" creationId="{09588DA8-065E-4F6F-8EFD-43104AB2E0CF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39" creationId="{C4285719-470E-454C-AF62-8323075F1F5B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42" creationId="{D2B78728-A580-49A7-84F9-6EF6F583ADE0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49:50.419" v="85"/>
          <ac:spMkLst>
            <pc:docMk/>
            <pc:sldMk cId="1510385053" sldId="262"/>
            <ac:spMk id="43" creationId="{38FAA1A1-D861-433F-88FA-1E9D6FD31D11}"/>
          </ac:spMkLst>
        </pc:spChg>
      </pc:sldChg>
      <pc:sldChg chg="addSp delSp modSp new mod setBg">
        <pc:chgData name="Aswathy M B" userId="S::aswathy.m1@tataelxsi.co.in::ffa2d205-c950-4bb2-ad7f-7da28ace7cc7" providerId="AD" clId="Web-{725FEF53-E360-A0E5-42F8-2B9737790979}" dt="2025-07-31T07:48:02.008" v="69"/>
        <pc:sldMkLst>
          <pc:docMk/>
          <pc:sldMk cId="423382227" sldId="263"/>
        </pc:sldMkLst>
        <pc:spChg chg="del">
          <ac:chgData name="Aswathy M B" userId="S::aswathy.m1@tataelxsi.co.in::ffa2d205-c950-4bb2-ad7f-7da28ace7cc7" providerId="AD" clId="Web-{725FEF53-E360-A0E5-42F8-2B9737790979}" dt="2025-07-31T07:47:43.179" v="65"/>
          <ac:spMkLst>
            <pc:docMk/>
            <pc:sldMk cId="423382227" sldId="263"/>
            <ac:spMk id="2" creationId="{FB1F47A9-A878-182C-17A2-2830DCCD56C3}"/>
          </ac:spMkLst>
        </pc:spChg>
        <pc:spChg chg="del">
          <ac:chgData name="Aswathy M B" userId="S::aswathy.m1@tataelxsi.co.in::ffa2d205-c950-4bb2-ad7f-7da28ace7cc7" providerId="AD" clId="Web-{725FEF53-E360-A0E5-42F8-2B9737790979}" dt="2025-07-31T07:47:33.272" v="63"/>
          <ac:spMkLst>
            <pc:docMk/>
            <pc:sldMk cId="423382227" sldId="263"/>
            <ac:spMk id="3" creationId="{480E51C7-7CA9-FE33-61B6-4EC0E32152C7}"/>
          </ac:spMkLst>
        </pc:spChg>
        <pc:spChg chg="del">
          <ac:chgData name="Aswathy M B" userId="S::aswathy.m1@tataelxsi.co.in::ffa2d205-c950-4bb2-ad7f-7da28ace7cc7" providerId="AD" clId="Web-{725FEF53-E360-A0E5-42F8-2B9737790979}" dt="2025-07-31T07:47:36.788" v="64"/>
          <ac:spMkLst>
            <pc:docMk/>
            <pc:sldMk cId="423382227" sldId="263"/>
            <ac:spMk id="4" creationId="{4C77C85C-A41B-E3A0-9ACE-B4E30CCCD1AC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48:02.008" v="69"/>
          <ac:spMkLst>
            <pc:docMk/>
            <pc:sldMk cId="423382227" sldId="263"/>
            <ac:spMk id="10" creationId="{AB8C311F-7253-4AED-9701-7FC0708C41C7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48:02.008" v="69"/>
          <ac:spMkLst>
            <pc:docMk/>
            <pc:sldMk cId="423382227" sldId="263"/>
            <ac:spMk id="12" creationId="{E2384209-CB15-4CDF-9D31-C44FD9A3F20D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48:02.008" v="69"/>
          <ac:spMkLst>
            <pc:docMk/>
            <pc:sldMk cId="423382227" sldId="263"/>
            <ac:spMk id="14" creationId="{2633B3B5-CC90-43F0-8714-D31D1F3F0209}"/>
          </ac:spMkLst>
        </pc:spChg>
        <pc:spChg chg="add">
          <ac:chgData name="Aswathy M B" userId="S::aswathy.m1@tataelxsi.co.in::ffa2d205-c950-4bb2-ad7f-7da28ace7cc7" providerId="AD" clId="Web-{725FEF53-E360-A0E5-42F8-2B9737790979}" dt="2025-07-31T07:48:02.008" v="69"/>
          <ac:spMkLst>
            <pc:docMk/>
            <pc:sldMk cId="423382227" sldId="263"/>
            <ac:spMk id="16" creationId="{A8D57A06-A426-446D-B02C-A2DC6B62E45E}"/>
          </ac:spMkLst>
        </pc:spChg>
        <pc:picChg chg="add mod">
          <ac:chgData name="Aswathy M B" userId="S::aswathy.m1@tataelxsi.co.in::ffa2d205-c950-4bb2-ad7f-7da28ace7cc7" providerId="AD" clId="Web-{725FEF53-E360-A0E5-42F8-2B9737790979}" dt="2025-07-31T07:48:02.008" v="69"/>
          <ac:picMkLst>
            <pc:docMk/>
            <pc:sldMk cId="423382227" sldId="263"/>
            <ac:picMk id="5" creationId="{34677D22-81D5-8484-6F5C-E6F100ECC28C}"/>
          </ac:picMkLst>
        </pc:picChg>
      </pc:sldChg>
    </pc:docChg>
  </pc:docChgLst>
  <pc:docChgLst>
    <pc:chgData name="Aswathy M B" userId="S::aswathy.m1@tataelxsi.co.in::ffa2d205-c950-4bb2-ad7f-7da28ace7cc7" providerId="AD" clId="Web-{11BBF3C3-2A60-1142-4C9B-F7843CE3DB3F}"/>
    <pc:docChg chg="modSld">
      <pc:chgData name="Aswathy M B" userId="S::aswathy.m1@tataelxsi.co.in::ffa2d205-c950-4bb2-ad7f-7da28ace7cc7" providerId="AD" clId="Web-{11BBF3C3-2A60-1142-4C9B-F7843CE3DB3F}" dt="2025-07-31T09:13:17.408" v="17" actId="1076"/>
      <pc:docMkLst>
        <pc:docMk/>
      </pc:docMkLst>
      <pc:sldChg chg="addSp delSp modSp">
        <pc:chgData name="Aswathy M B" userId="S::aswathy.m1@tataelxsi.co.in::ffa2d205-c950-4bb2-ad7f-7da28ace7cc7" providerId="AD" clId="Web-{11BBF3C3-2A60-1142-4C9B-F7843CE3DB3F}" dt="2025-07-31T09:13:00.674" v="15"/>
        <pc:sldMkLst>
          <pc:docMk/>
          <pc:sldMk cId="29104114" sldId="256"/>
        </pc:sldMkLst>
        <pc:spChg chg="add del">
          <ac:chgData name="Aswathy M B" userId="S::aswathy.m1@tataelxsi.co.in::ffa2d205-c950-4bb2-ad7f-7da28ace7cc7" providerId="AD" clId="Web-{11BBF3C3-2A60-1142-4C9B-F7843CE3DB3F}" dt="2025-07-31T09:12:19.048" v="5"/>
          <ac:spMkLst>
            <pc:docMk/>
            <pc:sldMk cId="29104114" sldId="256"/>
            <ac:spMk id="22" creationId="{AB8C311F-7253-4AED-9701-7FC0708C41C7}"/>
          </ac:spMkLst>
        </pc:spChg>
        <pc:spChg chg="add del">
          <ac:chgData name="Aswathy M B" userId="S::aswathy.m1@tataelxsi.co.in::ffa2d205-c950-4bb2-ad7f-7da28ace7cc7" providerId="AD" clId="Web-{11BBF3C3-2A60-1142-4C9B-F7843CE3DB3F}" dt="2025-07-31T09:12:19.048" v="5"/>
          <ac:spMkLst>
            <pc:docMk/>
            <pc:sldMk cId="29104114" sldId="256"/>
            <ac:spMk id="23" creationId="{E2384209-CB15-4CDF-9D31-C44FD9A3F20D}"/>
          </ac:spMkLst>
        </pc:spChg>
        <pc:spChg chg="add del">
          <ac:chgData name="Aswathy M B" userId="S::aswathy.m1@tataelxsi.co.in::ffa2d205-c950-4bb2-ad7f-7da28ace7cc7" providerId="AD" clId="Web-{11BBF3C3-2A60-1142-4C9B-F7843CE3DB3F}" dt="2025-07-31T09:12:19.048" v="5"/>
          <ac:spMkLst>
            <pc:docMk/>
            <pc:sldMk cId="29104114" sldId="256"/>
            <ac:spMk id="24" creationId="{2633B3B5-CC90-43F0-8714-D31D1F3F0209}"/>
          </ac:spMkLst>
        </pc:spChg>
        <pc:spChg chg="add del">
          <ac:chgData name="Aswathy M B" userId="S::aswathy.m1@tataelxsi.co.in::ffa2d205-c950-4bb2-ad7f-7da28ace7cc7" providerId="AD" clId="Web-{11BBF3C3-2A60-1142-4C9B-F7843CE3DB3F}" dt="2025-07-31T09:12:19.048" v="5"/>
          <ac:spMkLst>
            <pc:docMk/>
            <pc:sldMk cId="29104114" sldId="256"/>
            <ac:spMk id="25" creationId="{A8D57A06-A426-446D-B02C-A2DC6B62E45E}"/>
          </ac:spMkLst>
        </pc:spChg>
        <pc:spChg chg="add del">
          <ac:chgData name="Aswathy M B" userId="S::aswathy.m1@tataelxsi.co.in::ffa2d205-c950-4bb2-ad7f-7da28ace7cc7" providerId="AD" clId="Web-{11BBF3C3-2A60-1142-4C9B-F7843CE3DB3F}" dt="2025-07-31T09:12:19.048" v="5"/>
          <ac:spMkLst>
            <pc:docMk/>
            <pc:sldMk cId="29104114" sldId="256"/>
            <ac:spMk id="30" creationId="{AB8C311F-7253-4AED-9701-7FC0708C41C7}"/>
          </ac:spMkLst>
        </pc:spChg>
        <pc:spChg chg="add del">
          <ac:chgData name="Aswathy M B" userId="S::aswathy.m1@tataelxsi.co.in::ffa2d205-c950-4bb2-ad7f-7da28ace7cc7" providerId="AD" clId="Web-{11BBF3C3-2A60-1142-4C9B-F7843CE3DB3F}" dt="2025-07-31T09:12:19.048" v="5"/>
          <ac:spMkLst>
            <pc:docMk/>
            <pc:sldMk cId="29104114" sldId="256"/>
            <ac:spMk id="32" creationId="{E2384209-CB15-4CDF-9D31-C44FD9A3F20D}"/>
          </ac:spMkLst>
        </pc:spChg>
        <pc:spChg chg="add del">
          <ac:chgData name="Aswathy M B" userId="S::aswathy.m1@tataelxsi.co.in::ffa2d205-c950-4bb2-ad7f-7da28ace7cc7" providerId="AD" clId="Web-{11BBF3C3-2A60-1142-4C9B-F7843CE3DB3F}" dt="2025-07-31T09:12:19.048" v="5"/>
          <ac:spMkLst>
            <pc:docMk/>
            <pc:sldMk cId="29104114" sldId="256"/>
            <ac:spMk id="34" creationId="{2633B3B5-CC90-43F0-8714-D31D1F3F0209}"/>
          </ac:spMkLst>
        </pc:spChg>
        <pc:spChg chg="add del">
          <ac:chgData name="Aswathy M B" userId="S::aswathy.m1@tataelxsi.co.in::ffa2d205-c950-4bb2-ad7f-7da28ace7cc7" providerId="AD" clId="Web-{11BBF3C3-2A60-1142-4C9B-F7843CE3DB3F}" dt="2025-07-31T09:12:19.048" v="5"/>
          <ac:spMkLst>
            <pc:docMk/>
            <pc:sldMk cId="29104114" sldId="256"/>
            <ac:spMk id="36" creationId="{A8D57A06-A426-446D-B02C-A2DC6B62E45E}"/>
          </ac:spMkLst>
        </pc:spChg>
        <pc:picChg chg="add del mod">
          <ac:chgData name="Aswathy M B" userId="S::aswathy.m1@tataelxsi.co.in::ffa2d205-c950-4bb2-ad7f-7da28ace7cc7" providerId="AD" clId="Web-{11BBF3C3-2A60-1142-4C9B-F7843CE3DB3F}" dt="2025-07-31T09:12:59.049" v="14"/>
          <ac:picMkLst>
            <pc:docMk/>
            <pc:sldMk cId="29104114" sldId="256"/>
            <ac:picMk id="2" creationId="{0CF31B73-EC8D-F007-945F-46DF7DFE2780}"/>
          </ac:picMkLst>
        </pc:picChg>
        <pc:picChg chg="add del">
          <ac:chgData name="Aswathy M B" userId="S::aswathy.m1@tataelxsi.co.in::ffa2d205-c950-4bb2-ad7f-7da28ace7cc7" providerId="AD" clId="Web-{11BBF3C3-2A60-1142-4C9B-F7843CE3DB3F}" dt="2025-07-31T09:13:00.674" v="15"/>
          <ac:picMkLst>
            <pc:docMk/>
            <pc:sldMk cId="29104114" sldId="256"/>
            <ac:picMk id="4" creationId="{00000000-0000-0000-0000-000000000000}"/>
          </ac:picMkLst>
        </pc:picChg>
      </pc:sldChg>
      <pc:sldChg chg="modSp">
        <pc:chgData name="Aswathy M B" userId="S::aswathy.m1@tataelxsi.co.in::ffa2d205-c950-4bb2-ad7f-7da28ace7cc7" providerId="AD" clId="Web-{11BBF3C3-2A60-1142-4C9B-F7843CE3DB3F}" dt="2025-07-31T09:13:17.408" v="17" actId="1076"/>
        <pc:sldMkLst>
          <pc:docMk/>
          <pc:sldMk cId="1510385053" sldId="262"/>
        </pc:sldMkLst>
        <pc:graphicFrameChg chg="mod">
          <ac:chgData name="Aswathy M B" userId="S::aswathy.m1@tataelxsi.co.in::ffa2d205-c950-4bb2-ad7f-7da28ace7cc7" providerId="AD" clId="Web-{11BBF3C3-2A60-1142-4C9B-F7843CE3DB3F}" dt="2025-07-31T09:13:17.408" v="17" actId="1076"/>
          <ac:graphicFrameMkLst>
            <pc:docMk/>
            <pc:sldMk cId="1510385053" sldId="262"/>
            <ac:graphicFrameMk id="47" creationId="{96BE24EF-B0F9-61A2-230C-6C2C1A548143}"/>
          </ac:graphicFrameMkLst>
        </pc:graphicFrameChg>
      </pc:sldChg>
    </pc:docChg>
  </pc:docChgLst>
  <pc:docChgLst>
    <pc:chgData name="Sruthi Sunil Mathews" userId="S::sruthisunil.m@tataelxsi.co.in::51b9c6d7-bf96-4e13-abfa-ba85afaf33f0" providerId="AD" clId="Web-{C5089CF6-3133-EA86-72ED-DF61690C0AAE}"/>
    <pc:docChg chg="addSld delSld modSld addMainMaster delMainMaster">
      <pc:chgData name="Sruthi Sunil Mathews" userId="S::sruthisunil.m@tataelxsi.co.in::51b9c6d7-bf96-4e13-abfa-ba85afaf33f0" providerId="AD" clId="Web-{C5089CF6-3133-EA86-72ED-DF61690C0AAE}" dt="2025-07-31T10:22:22.733" v="353" actId="20577"/>
      <pc:docMkLst>
        <pc:docMk/>
      </pc:docMkLst>
      <pc:sldChg chg="addSp delSp modSp mod setBg modClrScheme chgLayout">
        <pc:chgData name="Sruthi Sunil Mathews" userId="S::sruthisunil.m@tataelxsi.co.in::51b9c6d7-bf96-4e13-abfa-ba85afaf33f0" providerId="AD" clId="Web-{C5089CF6-3133-EA86-72ED-DF61690C0AAE}" dt="2025-07-31T07:37:36.767" v="78"/>
        <pc:sldMkLst>
          <pc:docMk/>
          <pc:sldMk cId="29104114" sldId="256"/>
        </pc:sldMkLst>
        <pc:spChg chg="add del">
          <ac:chgData name="Sruthi Sunil Mathews" userId="S::sruthisunil.m@tataelxsi.co.in::51b9c6d7-bf96-4e13-abfa-ba85afaf33f0" providerId="AD" clId="Web-{C5089CF6-3133-EA86-72ED-DF61690C0AAE}" dt="2025-07-31T07:37:33.938" v="75"/>
          <ac:spMkLst>
            <pc:docMk/>
            <pc:sldMk cId="29104114" sldId="256"/>
            <ac:spMk id="9" creationId="{AB8C311F-7253-4AED-9701-7FC0708C41C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7:33.938" v="75"/>
          <ac:spMkLst>
            <pc:docMk/>
            <pc:sldMk cId="29104114" sldId="256"/>
            <ac:spMk id="11" creationId="{E2384209-CB15-4CDF-9D31-C44FD9A3F20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7:33.938" v="75"/>
          <ac:spMkLst>
            <pc:docMk/>
            <pc:sldMk cId="29104114" sldId="256"/>
            <ac:spMk id="13" creationId="{2633B3B5-CC90-43F0-8714-D31D1F3F0209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7:33.938" v="75"/>
          <ac:spMkLst>
            <pc:docMk/>
            <pc:sldMk cId="29104114" sldId="256"/>
            <ac:spMk id="15" creationId="{A8D57A06-A426-446D-B02C-A2DC6B62E45E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7:36.751" v="77"/>
          <ac:spMkLst>
            <pc:docMk/>
            <pc:sldMk cId="29104114" sldId="256"/>
            <ac:spMk id="17" creationId="{AB8C311F-7253-4AED-9701-7FC0708C41C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7:36.751" v="77"/>
          <ac:spMkLst>
            <pc:docMk/>
            <pc:sldMk cId="29104114" sldId="256"/>
            <ac:spMk id="18" creationId="{E2384209-CB15-4CDF-9D31-C44FD9A3F20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7:36.751" v="77"/>
          <ac:spMkLst>
            <pc:docMk/>
            <pc:sldMk cId="29104114" sldId="256"/>
            <ac:spMk id="19" creationId="{2633B3B5-CC90-43F0-8714-D31D1F3F0209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7:36.751" v="77"/>
          <ac:spMkLst>
            <pc:docMk/>
            <pc:sldMk cId="29104114" sldId="256"/>
            <ac:spMk id="20" creationId="{A8D57A06-A426-446D-B02C-A2DC6B62E45E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7:36.767" v="78"/>
          <ac:spMkLst>
            <pc:docMk/>
            <pc:sldMk cId="29104114" sldId="256"/>
            <ac:spMk id="22" creationId="{AB8C311F-7253-4AED-9701-7FC0708C41C7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7:36.767" v="78"/>
          <ac:spMkLst>
            <pc:docMk/>
            <pc:sldMk cId="29104114" sldId="256"/>
            <ac:spMk id="23" creationId="{E2384209-CB15-4CDF-9D31-C44FD9A3F20D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7:36.767" v="78"/>
          <ac:spMkLst>
            <pc:docMk/>
            <pc:sldMk cId="29104114" sldId="256"/>
            <ac:spMk id="24" creationId="{2633B3B5-CC90-43F0-8714-D31D1F3F0209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7:36.767" v="78"/>
          <ac:spMkLst>
            <pc:docMk/>
            <pc:sldMk cId="29104114" sldId="256"/>
            <ac:spMk id="25" creationId="{A8D57A06-A426-446D-B02C-A2DC6B62E45E}"/>
          </ac:spMkLst>
        </pc:spChg>
        <pc:picChg chg="mod">
          <ac:chgData name="Sruthi Sunil Mathews" userId="S::sruthisunil.m@tataelxsi.co.in::51b9c6d7-bf96-4e13-abfa-ba85afaf33f0" providerId="AD" clId="Web-{C5089CF6-3133-EA86-72ED-DF61690C0AAE}" dt="2025-07-31T07:37:36.767" v="78"/>
          <ac:picMkLst>
            <pc:docMk/>
            <pc:sldMk cId="29104114" sldId="256"/>
            <ac:picMk id="4" creationId="{00000000-0000-0000-0000-000000000000}"/>
          </ac:picMkLst>
        </pc:picChg>
      </pc:sldChg>
      <pc:sldChg chg="modSp mod modClrScheme chgLayout">
        <pc:chgData name="Sruthi Sunil Mathews" userId="S::sruthisunil.m@tataelxsi.co.in::51b9c6d7-bf96-4e13-abfa-ba85afaf33f0" providerId="AD" clId="Web-{C5089CF6-3133-EA86-72ED-DF61690C0AAE}" dt="2025-07-31T07:13:33.595" v="31"/>
        <pc:sldMkLst>
          <pc:docMk/>
          <pc:sldMk cId="582810976" sldId="257"/>
        </pc:sldMkLst>
        <pc:picChg chg="mod ord">
          <ac:chgData name="Sruthi Sunil Mathews" userId="S::sruthisunil.m@tataelxsi.co.in::51b9c6d7-bf96-4e13-abfa-ba85afaf33f0" providerId="AD" clId="Web-{C5089CF6-3133-EA86-72ED-DF61690C0AAE}" dt="2025-07-31T07:13:33.595" v="31"/>
          <ac:picMkLst>
            <pc:docMk/>
            <pc:sldMk cId="582810976" sldId="257"/>
            <ac:picMk id="4" creationId="{00000000-0000-0000-0000-000000000000}"/>
          </ac:picMkLst>
        </pc:picChg>
      </pc:sldChg>
      <pc:sldChg chg="addSp delSp modSp mod setBg modClrScheme chgLayout">
        <pc:chgData name="Sruthi Sunil Mathews" userId="S::sruthisunil.m@tataelxsi.co.in::51b9c6d7-bf96-4e13-abfa-ba85afaf33f0" providerId="AD" clId="Web-{C5089CF6-3133-EA86-72ED-DF61690C0AAE}" dt="2025-07-31T08:40:27.939" v="106" actId="14100"/>
        <pc:sldMkLst>
          <pc:docMk/>
          <pc:sldMk cId="101050630" sldId="258"/>
        </pc:sldMkLst>
        <pc:spChg chg="mod ord">
          <ac:chgData name="Sruthi Sunil Mathews" userId="S::sruthisunil.m@tataelxsi.co.in::51b9c6d7-bf96-4e13-abfa-ba85afaf33f0" providerId="AD" clId="Web-{C5089CF6-3133-EA86-72ED-DF61690C0AAE}" dt="2025-07-31T07:13:33.595" v="31"/>
          <ac:spMkLst>
            <pc:docMk/>
            <pc:sldMk cId="101050630" sldId="258"/>
            <ac:spMk id="2" creationId="{00000000-0000-0000-0000-000000000000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8:39:38.720" v="100"/>
          <ac:spMkLst>
            <pc:docMk/>
            <pc:sldMk cId="101050630" sldId="258"/>
            <ac:spMk id="9" creationId="{94087E04-C99E-4195-8EBA-1BD4C45117C9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8:39:38.720" v="100"/>
          <ac:spMkLst>
            <pc:docMk/>
            <pc:sldMk cId="101050630" sldId="258"/>
            <ac:spMk id="13" creationId="{AE79A40C-1184-7D2E-2FBA-4116422ACEC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8:39:34.595" v="97"/>
          <ac:spMkLst>
            <pc:docMk/>
            <pc:sldMk cId="101050630" sldId="258"/>
            <ac:spMk id="14" creationId="{AB8C311F-7253-4AED-9701-7FC0708C41C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8:39:34.595" v="97"/>
          <ac:spMkLst>
            <pc:docMk/>
            <pc:sldMk cId="101050630" sldId="258"/>
            <ac:spMk id="16" creationId="{E2384209-CB15-4CDF-9D31-C44FD9A3F20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8:39:34.595" v="97"/>
          <ac:spMkLst>
            <pc:docMk/>
            <pc:sldMk cId="101050630" sldId="258"/>
            <ac:spMk id="18" creationId="{2633B3B5-CC90-43F0-8714-D31D1F3F0209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8:39:34.595" v="97"/>
          <ac:spMkLst>
            <pc:docMk/>
            <pc:sldMk cId="101050630" sldId="258"/>
            <ac:spMk id="20" creationId="{A8D57A06-A426-446D-B02C-A2DC6B62E45E}"/>
          </ac:spMkLst>
        </pc:spChg>
        <pc:grpChg chg="add del">
          <ac:chgData name="Sruthi Sunil Mathews" userId="S::sruthisunil.m@tataelxsi.co.in::51b9c6d7-bf96-4e13-abfa-ba85afaf33f0" providerId="AD" clId="Web-{C5089CF6-3133-EA86-72ED-DF61690C0AAE}" dt="2025-07-31T08:39:38.720" v="100"/>
          <ac:grpSpMkLst>
            <pc:docMk/>
            <pc:sldMk cId="101050630" sldId="258"/>
            <ac:grpSpMk id="22" creationId="{5EC81CC9-EAC3-3907-9268-3A583E3B6356}"/>
          </ac:grpSpMkLst>
        </pc:grpChg>
        <pc:picChg chg="add del mod ord replId">
          <ac:chgData name="Sruthi Sunil Mathews" userId="S::sruthisunil.m@tataelxsi.co.in::51b9c6d7-bf96-4e13-abfa-ba85afaf33f0" providerId="AD" clId="Web-{C5089CF6-3133-EA86-72ED-DF61690C0AAE}" dt="2025-07-31T08:40:27.939" v="106" actId="14100"/>
          <ac:picMkLst>
            <pc:docMk/>
            <pc:sldMk cId="101050630" sldId="258"/>
            <ac:picMk id="4" creationId="{00000000-0000-0000-0000-000000000000}"/>
          </ac:picMkLst>
        </pc:picChg>
      </pc:sldChg>
      <pc:sldChg chg="addSp delSp modSp mod modClrScheme chgLayout">
        <pc:chgData name="Sruthi Sunil Mathews" userId="S::sruthisunil.m@tataelxsi.co.in::51b9c6d7-bf96-4e13-abfa-ba85afaf33f0" providerId="AD" clId="Web-{C5089CF6-3133-EA86-72ED-DF61690C0AAE}" dt="2025-07-31T07:33:22.072" v="40"/>
        <pc:sldMkLst>
          <pc:docMk/>
          <pc:sldMk cId="3548788975" sldId="259"/>
        </pc:sldMkLst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32" creationId="{DDDE8F1B-7D12-DA50-6CB4-E966337CB378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33" creationId="{49D2FB46-4858-EF0E-0495-439BCECA839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34" creationId="{EE39E8A4-1A69-6598-E450-4F053866DAAA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35" creationId="{D6F65BD2-2754-E0E9-CFE6-19FD22182840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36" creationId="{59FF3D06-BE9A-23D0-7FE5-BC81DE93164B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40" creationId="{8B733992-BD3A-9357-9412-2368EFEAB1EC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18.244" v="38"/>
          <ac:spMkLst>
            <pc:docMk/>
            <pc:sldMk cId="3548788975" sldId="259"/>
            <ac:spMk id="41" creationId="{AB8C311F-7253-4AED-9701-7FC0708C41C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18.244" v="38"/>
          <ac:spMkLst>
            <pc:docMk/>
            <pc:sldMk cId="3548788975" sldId="259"/>
            <ac:spMk id="43" creationId="{E2384209-CB15-4CDF-9D31-C44FD9A3F20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18.244" v="38"/>
          <ac:spMkLst>
            <pc:docMk/>
            <pc:sldMk cId="3548788975" sldId="259"/>
            <ac:spMk id="45" creationId="{2633B3B5-CC90-43F0-8714-D31D1F3F0209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18.244" v="38"/>
          <ac:spMkLst>
            <pc:docMk/>
            <pc:sldMk cId="3548788975" sldId="259"/>
            <ac:spMk id="47" creationId="{A8D57A06-A426-446D-B02C-A2DC6B62E45E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49" creationId="{AE3A741D-C19B-960A-5803-1C5887147820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50" creationId="{DC39DE25-0E4E-0AA7-0932-1D78C2372786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22.072" v="40"/>
          <ac:spMkLst>
            <pc:docMk/>
            <pc:sldMk cId="3548788975" sldId="259"/>
            <ac:spMk id="51" creationId="{8D6EA299-0840-6DEA-E670-C49AEBC87E89}"/>
          </ac:spMkLst>
        </pc:spChg>
        <pc:picChg chg="mod ord">
          <ac:chgData name="Sruthi Sunil Mathews" userId="S::sruthisunil.m@tataelxsi.co.in::51b9c6d7-bf96-4e13-abfa-ba85afaf33f0" providerId="AD" clId="Web-{C5089CF6-3133-EA86-72ED-DF61690C0AAE}" dt="2025-07-31T07:13:33.595" v="31"/>
          <ac:picMkLst>
            <pc:docMk/>
            <pc:sldMk cId="3548788975" sldId="259"/>
            <ac:picMk id="4" creationId="{00000000-0000-0000-0000-000000000000}"/>
          </ac:picMkLst>
        </pc:picChg>
        <pc:picChg chg="mod">
          <ac:chgData name="Sruthi Sunil Mathews" userId="S::sruthisunil.m@tataelxsi.co.in::51b9c6d7-bf96-4e13-abfa-ba85afaf33f0" providerId="AD" clId="Web-{C5089CF6-3133-EA86-72ED-DF61690C0AAE}" dt="2025-07-31T07:33:22.072" v="40"/>
          <ac:picMkLst>
            <pc:docMk/>
            <pc:sldMk cId="3548788975" sldId="259"/>
            <ac:picMk id="5" creationId="{58369541-1056-9755-4EAA-DFB7C31ECB7F}"/>
          </ac:picMkLst>
        </pc:picChg>
      </pc:sldChg>
      <pc:sldChg chg="addSp delSp modSp mod setBg modClrScheme chgLayout">
        <pc:chgData name="Sruthi Sunil Mathews" userId="S::sruthisunil.m@tataelxsi.co.in::51b9c6d7-bf96-4e13-abfa-ba85afaf33f0" providerId="AD" clId="Web-{C5089CF6-3133-EA86-72ED-DF61690C0AAE}" dt="2025-07-31T07:35:40.608" v="73" actId="20577"/>
        <pc:sldMkLst>
          <pc:docMk/>
          <pc:sldMk cId="2409338288" sldId="260"/>
        </pc:sldMkLst>
        <pc:spChg chg="mod ord">
          <ac:chgData name="Sruthi Sunil Mathews" userId="S::sruthisunil.m@tataelxsi.co.in::51b9c6d7-bf96-4e13-abfa-ba85afaf33f0" providerId="AD" clId="Web-{C5089CF6-3133-EA86-72ED-DF61690C0AAE}" dt="2025-07-31T07:35:40.608" v="73" actId="20577"/>
          <ac:spMkLst>
            <pc:docMk/>
            <pc:sldMk cId="2409338288" sldId="260"/>
            <ac:spMk id="4" creationId="{00000000-0000-0000-0000-000000000000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4:02.136" v="51"/>
          <ac:spMkLst>
            <pc:docMk/>
            <pc:sldMk cId="2409338288" sldId="260"/>
            <ac:spMk id="10" creationId="{F13C74B1-5B17-4795-BED0-7140497B445A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4:02.136" v="51"/>
          <ac:spMkLst>
            <pc:docMk/>
            <pc:sldMk cId="2409338288" sldId="260"/>
            <ac:spMk id="12" creationId="{D4974D33-8DC5-464E-8C6D-BE58F0669C1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45.588" v="44"/>
          <ac:spMkLst>
            <pc:docMk/>
            <pc:sldMk cId="2409338288" sldId="260"/>
            <ac:spMk id="17" creationId="{04812C46-200A-4DEB-A05E-3ED6C68C238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45.588" v="44"/>
          <ac:spMkLst>
            <pc:docMk/>
            <pc:sldMk cId="2409338288" sldId="260"/>
            <ac:spMk id="19" creationId="{D1EA859B-E555-4109-94F3-6700E046E008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52.026" v="46"/>
          <ac:spMkLst>
            <pc:docMk/>
            <pc:sldMk cId="2409338288" sldId="260"/>
            <ac:spMk id="21" creationId="{04812C46-200A-4DEB-A05E-3ED6C68C238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52.026" v="46"/>
          <ac:spMkLst>
            <pc:docMk/>
            <pc:sldMk cId="2409338288" sldId="260"/>
            <ac:spMk id="22" creationId="{D1EA859B-E555-4109-94F3-6700E046E008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54.698" v="48"/>
          <ac:spMkLst>
            <pc:docMk/>
            <pc:sldMk cId="2409338288" sldId="260"/>
            <ac:spMk id="24" creationId="{2EB492CD-616E-47F8-933B-5E2D952A0593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54.698" v="48"/>
          <ac:spMkLst>
            <pc:docMk/>
            <pc:sldMk cId="2409338288" sldId="260"/>
            <ac:spMk id="25" creationId="{59383CF9-23B5-4335-9B21-1791C4CF1C75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3:54.698" v="48"/>
          <ac:spMkLst>
            <pc:docMk/>
            <pc:sldMk cId="2409338288" sldId="260"/>
            <ac:spMk id="26" creationId="{0007FE00-9498-4706-B255-6437B0252C02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4:02.136" v="50"/>
          <ac:spMkLst>
            <pc:docMk/>
            <pc:sldMk cId="2409338288" sldId="260"/>
            <ac:spMk id="28" creationId="{7ED7575E-88D2-B771-681D-46A7E55415D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35.905" v="72"/>
          <ac:spMkLst>
            <pc:docMk/>
            <pc:sldMk cId="2409338288" sldId="260"/>
            <ac:spMk id="31" creationId="{04812C46-200A-4DEB-A05E-3ED6C68C238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35.905" v="72"/>
          <ac:spMkLst>
            <pc:docMk/>
            <pc:sldMk cId="2409338288" sldId="260"/>
            <ac:spMk id="32" creationId="{D1EA859B-E555-4109-94F3-6700E046E008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04.763" v="57"/>
          <ac:spMkLst>
            <pc:docMk/>
            <pc:sldMk cId="2409338288" sldId="260"/>
            <ac:spMk id="41" creationId="{7ED7575E-88D2-B771-681D-46A7E55415D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09.123" v="59"/>
          <ac:spMkLst>
            <pc:docMk/>
            <pc:sldMk cId="2409338288" sldId="260"/>
            <ac:spMk id="43" creationId="{2EB492CD-616E-47F8-933B-5E2D952A0593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09.123" v="59"/>
          <ac:spMkLst>
            <pc:docMk/>
            <pc:sldMk cId="2409338288" sldId="260"/>
            <ac:spMk id="44" creationId="{59383CF9-23B5-4335-9B21-1791C4CF1C75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09.123" v="59"/>
          <ac:spMkLst>
            <pc:docMk/>
            <pc:sldMk cId="2409338288" sldId="260"/>
            <ac:spMk id="45" creationId="{0007FE00-9498-4706-B255-6437B0252C02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18.701" v="61"/>
          <ac:spMkLst>
            <pc:docMk/>
            <pc:sldMk cId="2409338288" sldId="260"/>
            <ac:spMk id="47" creationId="{3AFE8227-C443-417B-BA91-520EB1EF4559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18.701" v="61"/>
          <ac:spMkLst>
            <pc:docMk/>
            <pc:sldMk cId="2409338288" sldId="260"/>
            <ac:spMk id="48" creationId="{907741FC-B544-4A6E-B831-6789D042333D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18.701" v="61"/>
          <ac:spMkLst>
            <pc:docMk/>
            <pc:sldMk cId="2409338288" sldId="260"/>
            <ac:spMk id="49" creationId="{3F0BE7ED-7814-4273-B18A-F26CC0380380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21.310" v="63"/>
          <ac:spMkLst>
            <pc:docMk/>
            <pc:sldMk cId="2409338288" sldId="260"/>
            <ac:spMk id="51" creationId="{8181FC64-B306-4821-98E2-780662EFC486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21.310" v="63"/>
          <ac:spMkLst>
            <pc:docMk/>
            <pc:sldMk cId="2409338288" sldId="260"/>
            <ac:spMk id="52" creationId="{5871FC61-DD4E-47D4-81FD-8A7E7D12B371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21.310" v="63"/>
          <ac:spMkLst>
            <pc:docMk/>
            <pc:sldMk cId="2409338288" sldId="260"/>
            <ac:spMk id="53" creationId="{F9EC3F91-A75C-4F74-867E-E4C28C13546B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21.310" v="63"/>
          <ac:spMkLst>
            <pc:docMk/>
            <pc:sldMk cId="2409338288" sldId="260"/>
            <ac:spMk id="54" creationId="{829A1E2C-5AC8-40FC-99E9-832069D39792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23.639" v="65"/>
          <ac:spMkLst>
            <pc:docMk/>
            <pc:sldMk cId="2409338288" sldId="260"/>
            <ac:spMk id="56" creationId="{F13C74B1-5B17-4795-BED0-7140497B445A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23.639" v="65"/>
          <ac:spMkLst>
            <pc:docMk/>
            <pc:sldMk cId="2409338288" sldId="260"/>
            <ac:spMk id="57" creationId="{D4974D33-8DC5-464E-8C6D-BE58F0669C1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27.748" v="67"/>
          <ac:spMkLst>
            <pc:docMk/>
            <pc:sldMk cId="2409338288" sldId="260"/>
            <ac:spMk id="59" creationId="{9427AF5F-9A0E-42B7-A252-FD64C9885F9C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31.748" v="69"/>
          <ac:spMkLst>
            <pc:docMk/>
            <pc:sldMk cId="2409338288" sldId="260"/>
            <ac:spMk id="61" creationId="{04812C46-200A-4DEB-A05E-3ED6C68C2387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35.905" v="71"/>
          <ac:spMkLst>
            <pc:docMk/>
            <pc:sldMk cId="2409338288" sldId="260"/>
            <ac:spMk id="63" creationId="{7DE220E6-BA55-4F04-B3C4-F4985F3E77AF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35.905" v="71"/>
          <ac:spMkLst>
            <pc:docMk/>
            <pc:sldMk cId="2409338288" sldId="260"/>
            <ac:spMk id="64" creationId="{5AE190BC-D2FD-433E-AB89-0DF68EFD6D09}"/>
          </ac:spMkLst>
        </pc:spChg>
        <pc:spChg chg="add del">
          <ac:chgData name="Sruthi Sunil Mathews" userId="S::sruthisunil.m@tataelxsi.co.in::51b9c6d7-bf96-4e13-abfa-ba85afaf33f0" providerId="AD" clId="Web-{C5089CF6-3133-EA86-72ED-DF61690C0AAE}" dt="2025-07-31T07:35:35.905" v="71"/>
          <ac:spMkLst>
            <pc:docMk/>
            <pc:sldMk cId="2409338288" sldId="260"/>
            <ac:spMk id="65" creationId="{43E8FEA2-54EE-4F84-B5DB-A055A7D805EE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5:35.905" v="72"/>
          <ac:spMkLst>
            <pc:docMk/>
            <pc:sldMk cId="2409338288" sldId="260"/>
            <ac:spMk id="67" creationId="{3AFE8227-C443-417B-BA91-520EB1EF4559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5:35.905" v="72"/>
          <ac:spMkLst>
            <pc:docMk/>
            <pc:sldMk cId="2409338288" sldId="260"/>
            <ac:spMk id="68" creationId="{907741FC-B544-4A6E-B831-6789D042333D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5:35.905" v="72"/>
          <ac:spMkLst>
            <pc:docMk/>
            <pc:sldMk cId="2409338288" sldId="260"/>
            <ac:spMk id="69" creationId="{3F0BE7ED-7814-4273-B18A-F26CC0380380}"/>
          </ac:spMkLst>
        </pc:spChg>
        <pc:grpChg chg="add del">
          <ac:chgData name="Sruthi Sunil Mathews" userId="S::sruthisunil.m@tataelxsi.co.in::51b9c6d7-bf96-4e13-abfa-ba85afaf33f0" providerId="AD" clId="Web-{C5089CF6-3133-EA86-72ED-DF61690C0AAE}" dt="2025-07-31T07:35:00.310" v="55"/>
          <ac:grpSpMkLst>
            <pc:docMk/>
            <pc:sldMk cId="2409338288" sldId="260"/>
            <ac:grpSpMk id="37" creationId="{31C49F18-8757-4E87-5C2E-9D6D7B82BA3B}"/>
          </ac:grpSpMkLst>
        </pc:grpChg>
        <pc:picChg chg="mod ord">
          <ac:chgData name="Sruthi Sunil Mathews" userId="S::sruthisunil.m@tataelxsi.co.in::51b9c6d7-bf96-4e13-abfa-ba85afaf33f0" providerId="AD" clId="Web-{C5089CF6-3133-EA86-72ED-DF61690C0AAE}" dt="2025-07-31T07:35:35.905" v="72"/>
          <ac:picMkLst>
            <pc:docMk/>
            <pc:sldMk cId="2409338288" sldId="260"/>
            <ac:picMk id="5" creationId="{00000000-0000-0000-0000-000000000000}"/>
          </ac:picMkLst>
        </pc:picChg>
        <pc:cxnChg chg="add del">
          <ac:chgData name="Sruthi Sunil Mathews" userId="S::sruthisunil.m@tataelxsi.co.in::51b9c6d7-bf96-4e13-abfa-ba85afaf33f0" providerId="AD" clId="Web-{C5089CF6-3133-EA86-72ED-DF61690C0AAE}" dt="2025-07-31T07:34:02.136" v="50"/>
          <ac:cxnSpMkLst>
            <pc:docMk/>
            <pc:sldMk cId="2409338288" sldId="260"/>
            <ac:cxnSpMk id="29" creationId="{249EDD1B-F94D-B4E6-ACAA-566B9A26FDE3}"/>
          </ac:cxnSpMkLst>
        </pc:cxnChg>
        <pc:cxnChg chg="add del">
          <ac:chgData name="Sruthi Sunil Mathews" userId="S::sruthisunil.m@tataelxsi.co.in::51b9c6d7-bf96-4e13-abfa-ba85afaf33f0" providerId="AD" clId="Web-{C5089CF6-3133-EA86-72ED-DF61690C0AAE}" dt="2025-07-31T07:35:04.763" v="57"/>
          <ac:cxnSpMkLst>
            <pc:docMk/>
            <pc:sldMk cId="2409338288" sldId="260"/>
            <ac:cxnSpMk id="39" creationId="{249EDD1B-F94D-B4E6-ACAA-566B9A26FDE3}"/>
          </ac:cxnSpMkLst>
        </pc:cxnChg>
      </pc:sldChg>
      <pc:sldChg chg="addSp modSp mod setBg modClrScheme chgLayout">
        <pc:chgData name="Sruthi Sunil Mathews" userId="S::sruthisunil.m@tataelxsi.co.in::51b9c6d7-bf96-4e13-abfa-ba85afaf33f0" providerId="AD" clId="Web-{C5089CF6-3133-EA86-72ED-DF61690C0AAE}" dt="2025-07-31T07:33:05.806" v="36"/>
        <pc:sldMkLst>
          <pc:docMk/>
          <pc:sldMk cId="2330972839" sldId="261"/>
        </pc:sldMkLst>
        <pc:spChg chg="add">
          <ac:chgData name="Sruthi Sunil Mathews" userId="S::sruthisunil.m@tataelxsi.co.in::51b9c6d7-bf96-4e13-abfa-ba85afaf33f0" providerId="AD" clId="Web-{C5089CF6-3133-EA86-72ED-DF61690C0AAE}" dt="2025-07-31T07:33:05.806" v="36"/>
          <ac:spMkLst>
            <pc:docMk/>
            <pc:sldMk cId="2330972839" sldId="261"/>
            <ac:spMk id="9" creationId="{AB8C311F-7253-4AED-9701-7FC0708C41C7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3:05.806" v="36"/>
          <ac:spMkLst>
            <pc:docMk/>
            <pc:sldMk cId="2330972839" sldId="261"/>
            <ac:spMk id="11" creationId="{E2384209-CB15-4CDF-9D31-C44FD9A3F20D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3:05.806" v="36"/>
          <ac:spMkLst>
            <pc:docMk/>
            <pc:sldMk cId="2330972839" sldId="261"/>
            <ac:spMk id="13" creationId="{2633B3B5-CC90-43F0-8714-D31D1F3F0209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3:05.806" v="36"/>
          <ac:spMkLst>
            <pc:docMk/>
            <pc:sldMk cId="2330972839" sldId="261"/>
            <ac:spMk id="15" creationId="{A8D57A06-A426-446D-B02C-A2DC6B62E45E}"/>
          </ac:spMkLst>
        </pc:spChg>
        <pc:picChg chg="mod ord">
          <ac:chgData name="Sruthi Sunil Mathews" userId="S::sruthisunil.m@tataelxsi.co.in::51b9c6d7-bf96-4e13-abfa-ba85afaf33f0" providerId="AD" clId="Web-{C5089CF6-3133-EA86-72ED-DF61690C0AAE}" dt="2025-07-31T07:33:05.806" v="36"/>
          <ac:picMkLst>
            <pc:docMk/>
            <pc:sldMk cId="2330972839" sldId="261"/>
            <ac:picMk id="32" creationId="{00000000-0000-0000-0000-000000000000}"/>
          </ac:picMkLst>
        </pc:picChg>
      </pc:sldChg>
      <pc:sldChg chg="addSp delSp modSp new mod setBg">
        <pc:chgData name="Sruthi Sunil Mathews" userId="S::sruthisunil.m@tataelxsi.co.in::51b9c6d7-bf96-4e13-abfa-ba85afaf33f0" providerId="AD" clId="Web-{C5089CF6-3133-EA86-72ED-DF61690C0AAE}" dt="2025-07-31T08:35:52.639" v="93"/>
        <pc:sldMkLst>
          <pc:docMk/>
          <pc:sldMk cId="1510385053" sldId="262"/>
        </pc:sldMkLst>
        <pc:spChg chg="mod">
          <ac:chgData name="Sruthi Sunil Mathews" userId="S::sruthisunil.m@tataelxsi.co.in::51b9c6d7-bf96-4e13-abfa-ba85afaf33f0" providerId="AD" clId="Web-{C5089CF6-3133-EA86-72ED-DF61690C0AAE}" dt="2025-07-31T07:38:05.580" v="79"/>
          <ac:spMkLst>
            <pc:docMk/>
            <pc:sldMk cId="1510385053" sldId="262"/>
            <ac:spMk id="2" creationId="{F61A2A10-7D52-6FA1-737F-2881655EDB7A}"/>
          </ac:spMkLst>
        </pc:spChg>
        <pc:spChg chg="add del mod">
          <ac:chgData name="Sruthi Sunil Mathews" userId="S::sruthisunil.m@tataelxsi.co.in::51b9c6d7-bf96-4e13-abfa-ba85afaf33f0" providerId="AD" clId="Web-{C5089CF6-3133-EA86-72ED-DF61690C0AAE}" dt="2025-07-31T08:35:52.639" v="93"/>
          <ac:spMkLst>
            <pc:docMk/>
            <pc:sldMk cId="1510385053" sldId="262"/>
            <ac:spMk id="3" creationId="{3B7D6D96-6A2A-12BD-8E85-D1875AE30A5F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8:05.580" v="79"/>
          <ac:spMkLst>
            <pc:docMk/>
            <pc:sldMk cId="1510385053" sldId="262"/>
            <ac:spMk id="8" creationId="{09588DA8-065E-4F6F-8EFD-43104AB2E0CF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8:05.580" v="79"/>
          <ac:spMkLst>
            <pc:docMk/>
            <pc:sldMk cId="1510385053" sldId="262"/>
            <ac:spMk id="10" creationId="{C4285719-470E-454C-AF62-8323075F1F5B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8:05.580" v="79"/>
          <ac:spMkLst>
            <pc:docMk/>
            <pc:sldMk cId="1510385053" sldId="262"/>
            <ac:spMk id="12" creationId="{CD9FE4EF-C4D8-49A0-B2FF-81D8DB7D8A24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8:05.580" v="79"/>
          <ac:spMkLst>
            <pc:docMk/>
            <pc:sldMk cId="1510385053" sldId="262"/>
            <ac:spMk id="14" creationId="{4300840D-0A0B-4512-BACA-B439D5B9C57C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8:05.580" v="79"/>
          <ac:spMkLst>
            <pc:docMk/>
            <pc:sldMk cId="1510385053" sldId="262"/>
            <ac:spMk id="16" creationId="{D2B78728-A580-49A7-84F9-6EF6F583ADE0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8:05.580" v="79"/>
          <ac:spMkLst>
            <pc:docMk/>
            <pc:sldMk cId="1510385053" sldId="262"/>
            <ac:spMk id="18" creationId="{38FAA1A1-D861-433F-88FA-1E9D6FD31D11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7:38:05.580" v="79"/>
          <ac:spMkLst>
            <pc:docMk/>
            <pc:sldMk cId="1510385053" sldId="262"/>
            <ac:spMk id="20" creationId="{8D71EDA1-87BF-4D5D-AB79-F346FD19278A}"/>
          </ac:spMkLst>
        </pc:spChg>
        <pc:graphicFrameChg chg="add del">
          <ac:chgData name="Sruthi Sunil Mathews" userId="S::sruthisunil.m@tataelxsi.co.in::51b9c6d7-bf96-4e13-abfa-ba85afaf33f0" providerId="AD" clId="Web-{C5089CF6-3133-EA86-72ED-DF61690C0AAE}" dt="2025-07-31T08:35:52.608" v="92"/>
          <ac:graphicFrameMkLst>
            <pc:docMk/>
            <pc:sldMk cId="1510385053" sldId="262"/>
            <ac:graphicFrameMk id="45" creationId="{EAC7B382-EF68-A2E9-15BB-3AE5592B91ED}"/>
          </ac:graphicFrameMkLst>
        </pc:graphicFrameChg>
        <pc:graphicFrameChg chg="add">
          <ac:chgData name="Sruthi Sunil Mathews" userId="S::sruthisunil.m@tataelxsi.co.in::51b9c6d7-bf96-4e13-abfa-ba85afaf33f0" providerId="AD" clId="Web-{C5089CF6-3133-EA86-72ED-DF61690C0AAE}" dt="2025-07-31T08:35:52.639" v="93"/>
          <ac:graphicFrameMkLst>
            <pc:docMk/>
            <pc:sldMk cId="1510385053" sldId="262"/>
            <ac:graphicFrameMk id="47" creationId="{96BE24EF-B0F9-61A2-230C-6C2C1A548143}"/>
          </ac:graphicFrameMkLst>
        </pc:graphicFrameChg>
      </pc:sldChg>
      <pc:sldChg chg="addSp delSp modSp new mod setBg">
        <pc:chgData name="Sruthi Sunil Mathews" userId="S::sruthisunil.m@tataelxsi.co.in::51b9c6d7-bf96-4e13-abfa-ba85afaf33f0" providerId="AD" clId="Web-{C5089CF6-3133-EA86-72ED-DF61690C0AAE}" dt="2025-07-31T10:22:22.733" v="353" actId="20577"/>
        <pc:sldMkLst>
          <pc:docMk/>
          <pc:sldMk cId="3012932311" sldId="264"/>
        </pc:sldMkLst>
        <pc:spChg chg="mod">
          <ac:chgData name="Sruthi Sunil Mathews" userId="S::sruthisunil.m@tataelxsi.co.in::51b9c6d7-bf96-4e13-abfa-ba85afaf33f0" providerId="AD" clId="Web-{C5089CF6-3133-EA86-72ED-DF61690C0AAE}" dt="2025-07-31T10:22:22.733" v="353" actId="20577"/>
          <ac:spMkLst>
            <pc:docMk/>
            <pc:sldMk cId="3012932311" sldId="264"/>
            <ac:spMk id="2" creationId="{180AE9A5-88E3-FF05-60EE-C14C3D26DC85}"/>
          </ac:spMkLst>
        </pc:spChg>
        <pc:spChg chg="del">
          <ac:chgData name="Sruthi Sunil Mathews" userId="S::sruthisunil.m@tataelxsi.co.in::51b9c6d7-bf96-4e13-abfa-ba85afaf33f0" providerId="AD" clId="Web-{C5089CF6-3133-EA86-72ED-DF61690C0AAE}" dt="2025-07-31T08:45:05.252" v="108"/>
          <ac:spMkLst>
            <pc:docMk/>
            <pc:sldMk cId="3012932311" sldId="264"/>
            <ac:spMk id="3" creationId="{0BC5F4B7-DEF7-1DCA-0EB3-FD08708D52C2}"/>
          </ac:spMkLst>
        </pc:spChg>
        <pc:spChg chg="add del mod">
          <ac:chgData name="Sruthi Sunil Mathews" userId="S::sruthisunil.m@tataelxsi.co.in::51b9c6d7-bf96-4e13-abfa-ba85afaf33f0" providerId="AD" clId="Web-{C5089CF6-3133-EA86-72ED-DF61690C0AAE}" dt="2025-07-31T08:47:01.972" v="113"/>
          <ac:spMkLst>
            <pc:docMk/>
            <pc:sldMk cId="3012932311" sldId="264"/>
            <ac:spMk id="6" creationId="{FCD9613B-6311-CD7E-5BF6-4C799A173EAF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8:48:47.472" v="144"/>
          <ac:spMkLst>
            <pc:docMk/>
            <pc:sldMk cId="3012932311" sldId="264"/>
            <ac:spMk id="12" creationId="{BACC6370-2D7E-4714-9D71-7542949D7D5D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8:48:47.472" v="144"/>
          <ac:spMkLst>
            <pc:docMk/>
            <pc:sldMk cId="3012932311" sldId="264"/>
            <ac:spMk id="14" creationId="{F68B3F68-107C-434F-AA38-110D5EA91B85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8:48:47.472" v="144"/>
          <ac:spMkLst>
            <pc:docMk/>
            <pc:sldMk cId="3012932311" sldId="264"/>
            <ac:spMk id="16" creationId="{AAD0DBB9-1A4B-4391-81D4-CB19F9AB918A}"/>
          </ac:spMkLst>
        </pc:spChg>
        <pc:spChg chg="add">
          <ac:chgData name="Sruthi Sunil Mathews" userId="S::sruthisunil.m@tataelxsi.co.in::51b9c6d7-bf96-4e13-abfa-ba85afaf33f0" providerId="AD" clId="Web-{C5089CF6-3133-EA86-72ED-DF61690C0AAE}" dt="2025-07-31T08:48:47.472" v="144"/>
          <ac:spMkLst>
            <pc:docMk/>
            <pc:sldMk cId="3012932311" sldId="264"/>
            <ac:spMk id="18" creationId="{063BBA22-50EA-4C4D-BE05-F1CE4E63AA56}"/>
          </ac:spMkLst>
        </pc:spChg>
        <pc:graphicFrameChg chg="add mod ord modGraphic">
          <ac:chgData name="Sruthi Sunil Mathews" userId="S::sruthisunil.m@tataelxsi.co.in::51b9c6d7-bf96-4e13-abfa-ba85afaf33f0" providerId="AD" clId="Web-{C5089CF6-3133-EA86-72ED-DF61690C0AAE}" dt="2025-07-31T08:57:21.128" v="352"/>
          <ac:graphicFrameMkLst>
            <pc:docMk/>
            <pc:sldMk cId="3012932311" sldId="264"/>
            <ac:graphicFrameMk id="7" creationId="{81A30C4D-51EF-9E11-91F4-07E3912C45E4}"/>
          </ac:graphicFrameMkLst>
        </pc:graphicFrameChg>
        <pc:picChg chg="add del mod ord">
          <ac:chgData name="Sruthi Sunil Mathews" userId="S::sruthisunil.m@tataelxsi.co.in::51b9c6d7-bf96-4e13-abfa-ba85afaf33f0" providerId="AD" clId="Web-{C5089CF6-3133-EA86-72ED-DF61690C0AAE}" dt="2025-07-31T08:45:20.643" v="112"/>
          <ac:picMkLst>
            <pc:docMk/>
            <pc:sldMk cId="3012932311" sldId="264"/>
            <ac:picMk id="4" creationId="{896C4F46-6E31-0E4E-8DA5-D4CDC9E808C1}"/>
          </ac:picMkLst>
        </pc:picChg>
      </pc:sldChg>
      <pc:sldChg chg="addSp delSp modSp new del">
        <pc:chgData name="Sruthi Sunil Mathews" userId="S::sruthisunil.m@tataelxsi.co.in::51b9c6d7-bf96-4e13-abfa-ba85afaf33f0" providerId="AD" clId="Web-{C5089CF6-3133-EA86-72ED-DF61690C0AAE}" dt="2025-07-31T08:48:22.769" v="143"/>
        <pc:sldMkLst>
          <pc:docMk/>
          <pc:sldMk cId="2811440844" sldId="265"/>
        </pc:sldMkLst>
        <pc:spChg chg="del">
          <ac:chgData name="Sruthi Sunil Mathews" userId="S::sruthisunil.m@tataelxsi.co.in::51b9c6d7-bf96-4e13-abfa-ba85afaf33f0" providerId="AD" clId="Web-{C5089CF6-3133-EA86-72ED-DF61690C0AAE}" dt="2025-07-31T08:48:04.534" v="141"/>
          <ac:spMkLst>
            <pc:docMk/>
            <pc:sldMk cId="2811440844" sldId="265"/>
            <ac:spMk id="3" creationId="{5594B456-2259-3E4F-0F47-61C66EA05B2D}"/>
          </ac:spMkLst>
        </pc:spChg>
        <pc:picChg chg="add mod ord">
          <ac:chgData name="Sruthi Sunil Mathews" userId="S::sruthisunil.m@tataelxsi.co.in::51b9c6d7-bf96-4e13-abfa-ba85afaf33f0" providerId="AD" clId="Web-{C5089CF6-3133-EA86-72ED-DF61690C0AAE}" dt="2025-07-31T08:48:11.440" v="142" actId="14100"/>
          <ac:picMkLst>
            <pc:docMk/>
            <pc:sldMk cId="2811440844" sldId="265"/>
            <ac:picMk id="4" creationId="{2EE28554-23CC-BA31-720B-831F0E4FC579}"/>
          </ac:picMkLst>
        </pc:picChg>
      </pc:sldChg>
      <pc:sldMasterChg chg="add del addSldLayout delSldLayout">
        <pc:chgData name="Sruthi Sunil Mathews" userId="S::sruthisunil.m@tataelxsi.co.in::51b9c6d7-bf96-4e13-abfa-ba85afaf33f0" providerId="AD" clId="Web-{C5089CF6-3133-EA86-72ED-DF61690C0AAE}" dt="2025-07-31T07:13:33.595" v="31"/>
        <pc:sldMasterMkLst>
          <pc:docMk/>
          <pc:sldMasterMk cId="1403198304" sldId="2147483648"/>
        </pc:sldMasterMkLst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734798692" sldId="2147483649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4037195328" sldId="2147483650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981209521" sldId="2147483651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4181108492" sldId="2147483652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2249211523" sldId="2147483653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1987408086" sldId="2147483654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702737417" sldId="2147483655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3424785383" sldId="2147483656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3493373924" sldId="2147483657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775507838" sldId="2147483658"/>
          </pc:sldLayoutMkLst>
        </pc:sldLayoutChg>
        <pc:sldLayoutChg chg="add del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1403198304" sldId="2147483648"/>
            <pc:sldLayoutMk cId="3326352493" sldId="2147483659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7:13:09.704" v="24"/>
        <pc:sldMasterMkLst>
          <pc:docMk/>
          <pc:sldMasterMk cId="1652862431" sldId="2147483660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2232865510" sldId="214748366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1343958010" sldId="214748366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971779668" sldId="214748366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611161517" sldId="214748366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2117969083" sldId="214748366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1945713769" sldId="214748366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2708188071" sldId="214748366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3556043557" sldId="214748366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3275635832" sldId="214748366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3180616561" sldId="214748367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09.704" v="24"/>
          <pc:sldLayoutMkLst>
            <pc:docMk/>
            <pc:sldMasterMk cId="1652862431" sldId="2147483660"/>
            <pc:sldLayoutMk cId="1331680499" sldId="2147483671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7:12:12.063" v="22"/>
        <pc:sldMasterMkLst>
          <pc:docMk/>
          <pc:sldMasterMk cId="2716435493" sldId="2147483660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850917663" sldId="214748366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2722588049" sldId="214748366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2566300863" sldId="214748366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766678011" sldId="214748366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3946059328" sldId="214748366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2971410903" sldId="214748366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1734411312" sldId="214748366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2078443735" sldId="214748366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863616008" sldId="214748366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3008470593" sldId="214748367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2.063" v="22"/>
          <pc:sldLayoutMkLst>
            <pc:docMk/>
            <pc:sldMasterMk cId="2716435493" sldId="2147483660"/>
            <pc:sldLayoutMk cId="3559902766" sldId="2147483671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7:13:33.595" v="31"/>
        <pc:sldMasterMkLst>
          <pc:docMk/>
          <pc:sldMasterMk cId="3099880470" sldId="2147483660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168303382" sldId="214748366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474421656" sldId="214748366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2737136795" sldId="214748366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4001130737" sldId="214748366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4265905545" sldId="214748366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3752771313" sldId="214748366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928210217" sldId="214748366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3879586284" sldId="214748366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1686119461" sldId="214748366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4036321690" sldId="214748367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3:33.595" v="31"/>
          <pc:sldLayoutMkLst>
            <pc:docMk/>
            <pc:sldMasterMk cId="3099880470" sldId="2147483660"/>
            <pc:sldLayoutMk cId="3781940981" sldId="2147483671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6:33:50.874" v="1"/>
        <pc:sldMasterMkLst>
          <pc:docMk/>
          <pc:sldMasterMk cId="3244576596" sldId="2147483660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2850542703" sldId="214748366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1642707802" sldId="214748366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469455737" sldId="214748366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3841878876" sldId="214748366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4112623768" sldId="214748366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2878850944" sldId="214748366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2232095657" sldId="214748366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3850093293" sldId="214748366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1499232686" sldId="214748366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2712249149" sldId="214748367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6:33:50.874" v="1"/>
          <pc:sldLayoutMkLst>
            <pc:docMk/>
            <pc:sldMasterMk cId="3244576596" sldId="2147483660"/>
            <pc:sldLayoutMk cId="901751807" sldId="2147483671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7:12:11.078" v="21"/>
        <pc:sldMasterMkLst>
          <pc:docMk/>
          <pc:sldMasterMk cId="224733592" sldId="2147483672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3563691697" sldId="214748367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19748810" sldId="214748367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334717225" sldId="214748367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3313210945" sldId="214748367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2030992586" sldId="214748367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1329306246" sldId="214748367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2821537658" sldId="214748367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1031026292" sldId="214748368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3997718239" sldId="214748368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1332966871" sldId="214748368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1.078" v="21"/>
          <pc:sldLayoutMkLst>
            <pc:docMk/>
            <pc:sldMasterMk cId="224733592" sldId="2147483672"/>
            <pc:sldLayoutMk cId="2960159573" sldId="2147483683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7:12:10.235" v="20"/>
        <pc:sldMasterMkLst>
          <pc:docMk/>
          <pc:sldMasterMk cId="2049858477" sldId="2147483684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3387920616" sldId="214748368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375889071" sldId="214748368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1355342217" sldId="214748368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2782577617" sldId="214748368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703261863" sldId="214748368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1329531660" sldId="214748369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3418765291" sldId="214748369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2407132847" sldId="214748369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1546753459" sldId="214748369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3622069893" sldId="214748369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235" v="20"/>
          <pc:sldLayoutMkLst>
            <pc:docMk/>
            <pc:sldMasterMk cId="2049858477" sldId="2147483684"/>
            <pc:sldLayoutMk cId="2784674124" sldId="2147483695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7:12:10.110" v="19"/>
        <pc:sldMasterMkLst>
          <pc:docMk/>
          <pc:sldMasterMk cId="340633323" sldId="2147483696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4120970208" sldId="214748369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2074834223" sldId="214748369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916813137" sldId="214748369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2511529829" sldId="214748370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2980269111" sldId="214748370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3250979944" sldId="214748370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4029075987" sldId="214748370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469994296" sldId="214748370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143542180" sldId="214748370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3128227023" sldId="214748370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10.110" v="19"/>
          <pc:sldLayoutMkLst>
            <pc:docMk/>
            <pc:sldMasterMk cId="340633323" sldId="2147483696"/>
            <pc:sldLayoutMk cId="107984664" sldId="2147483707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7:12:09.813" v="18"/>
        <pc:sldMasterMkLst>
          <pc:docMk/>
          <pc:sldMasterMk cId="2288413249" sldId="2147483708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1025265058" sldId="214748370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2355587397" sldId="214748371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479188919" sldId="214748371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1926643040" sldId="214748371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3744908964" sldId="214748371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3591501192" sldId="214748371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1203937150" sldId="214748371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1087815884" sldId="214748371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2347062866" sldId="214748371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3665836334" sldId="214748371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.813" v="18"/>
          <pc:sldLayoutMkLst>
            <pc:docMk/>
            <pc:sldMasterMk cId="2288413249" sldId="2147483708"/>
            <pc:sldLayoutMk cId="317756032" sldId="2147483719"/>
          </pc:sldLayoutMkLst>
        </pc:sldLayoutChg>
      </pc:sldMasterChg>
      <pc:sldMasterChg chg="add del addSldLayout delSldLayout modSldLayout">
        <pc:chgData name="Sruthi Sunil Mathews" userId="S::sruthisunil.m@tataelxsi.co.in::51b9c6d7-bf96-4e13-abfa-ba85afaf33f0" providerId="AD" clId="Web-{C5089CF6-3133-EA86-72ED-DF61690C0AAE}" dt="2025-07-31T07:12:09" v="17"/>
        <pc:sldMasterMkLst>
          <pc:docMk/>
          <pc:sldMasterMk cId="4072635721" sldId="2147483720"/>
        </pc:sldMasterMkLst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3690135380" sldId="214748372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4219310086" sldId="214748372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1216039047" sldId="214748372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300883174" sldId="214748372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1863695661" sldId="214748372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2860360031" sldId="214748372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3892806814" sldId="2147483727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3560177996" sldId="2147483728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1958989059" sldId="2147483729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2113184004" sldId="2147483730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438766347" sldId="2147483731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1529618801" sldId="2147483732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3640191752" sldId="2147483733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2837017042" sldId="2147483734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3159653868" sldId="2147483735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4235155995" sldId="2147483736"/>
          </pc:sldLayoutMkLst>
        </pc:sldLayoutChg>
        <pc:sldLayoutChg chg="add del mod replId">
          <pc:chgData name="Sruthi Sunil Mathews" userId="S::sruthisunil.m@tataelxsi.co.in::51b9c6d7-bf96-4e13-abfa-ba85afaf33f0" providerId="AD" clId="Web-{C5089CF6-3133-EA86-72ED-DF61690C0AAE}" dt="2025-07-31T07:12:09" v="17"/>
          <pc:sldLayoutMkLst>
            <pc:docMk/>
            <pc:sldMasterMk cId="4072635721" sldId="2147483720"/>
            <pc:sldLayoutMk cId="1594674318" sldId="2147483737"/>
          </pc:sldLayoutMkLst>
        </pc:sldLayoutChg>
      </pc:sldMasterChg>
    </pc:docChg>
  </pc:docChgLst>
  <pc:docChgLst>
    <pc:chgData name="Aswathy M B" userId="S::aswathy.m1@tataelxsi.co.in::ffa2d205-c950-4bb2-ad7f-7da28ace7cc7" providerId="AD" clId="Web-{E033BBE7-2143-DCBA-1513-A32FB478D17A}"/>
    <pc:docChg chg="modSld">
      <pc:chgData name="Aswathy M B" userId="S::aswathy.m1@tataelxsi.co.in::ffa2d205-c950-4bb2-ad7f-7da28ace7cc7" providerId="AD" clId="Web-{E033BBE7-2143-DCBA-1513-A32FB478D17A}" dt="2025-07-31T09:35:19.874" v="2" actId="14100"/>
      <pc:docMkLst>
        <pc:docMk/>
      </pc:docMkLst>
      <pc:sldChg chg="modSp">
        <pc:chgData name="Aswathy M B" userId="S::aswathy.m1@tataelxsi.co.in::ffa2d205-c950-4bb2-ad7f-7da28ace7cc7" providerId="AD" clId="Web-{E033BBE7-2143-DCBA-1513-A32FB478D17A}" dt="2025-07-31T09:35:19.874" v="2" actId="14100"/>
        <pc:sldMkLst>
          <pc:docMk/>
          <pc:sldMk cId="582810976" sldId="257"/>
        </pc:sldMkLst>
        <pc:picChg chg="mod">
          <ac:chgData name="Aswathy M B" userId="S::aswathy.m1@tataelxsi.co.in::ffa2d205-c950-4bb2-ad7f-7da28ace7cc7" providerId="AD" clId="Web-{E033BBE7-2143-DCBA-1513-A32FB478D17A}" dt="2025-07-31T09:35:19.874" v="2" actId="14100"/>
          <ac:picMkLst>
            <pc:docMk/>
            <pc:sldMk cId="582810976" sldId="257"/>
            <ac:picMk id="4" creationId="{00000000-0000-0000-0000-000000000000}"/>
          </ac:picMkLst>
        </pc:picChg>
      </pc:sldChg>
    </pc:docChg>
  </pc:docChgLst>
  <pc:docChgLst>
    <pc:chgData name="Aparna L" userId="S::aparna.l@tataelxsi.co.in::bca4780c-1782-4443-9455-cb18310186c6" providerId="AD" clId="Web-{76398E97-ACD0-436A-B2BD-D4E1182D0A25}"/>
    <pc:docChg chg="addSld delSld modSld">
      <pc:chgData name="Aparna L" userId="S::aparna.l@tataelxsi.co.in::bca4780c-1782-4443-9455-cb18310186c6" providerId="AD" clId="Web-{76398E97-ACD0-436A-B2BD-D4E1182D0A25}" dt="2025-07-31T09:32:42.224" v="35"/>
      <pc:docMkLst>
        <pc:docMk/>
      </pc:docMkLst>
      <pc:sldChg chg="del">
        <pc:chgData name="Aparna L" userId="S::aparna.l@tataelxsi.co.in::bca4780c-1782-4443-9455-cb18310186c6" providerId="AD" clId="Web-{76398E97-ACD0-436A-B2BD-D4E1182D0A25}" dt="2025-07-31T09:32:42.224" v="35"/>
        <pc:sldMkLst>
          <pc:docMk/>
          <pc:sldMk cId="2409338288" sldId="260"/>
        </pc:sldMkLst>
      </pc:sldChg>
      <pc:sldChg chg="addSp delSp modSp add mod replId modClrScheme delDesignElem chgLayout">
        <pc:chgData name="Aparna L" userId="S::aparna.l@tataelxsi.co.in::bca4780c-1782-4443-9455-cb18310186c6" providerId="AD" clId="Web-{76398E97-ACD0-436A-B2BD-D4E1182D0A25}" dt="2025-07-31T09:31:36.723" v="34" actId="1076"/>
        <pc:sldMkLst>
          <pc:docMk/>
          <pc:sldMk cId="1138000814" sldId="265"/>
        </pc:sldMkLst>
        <pc:spChg chg="add mod ord">
          <ac:chgData name="Aparna L" userId="S::aparna.l@tataelxsi.co.in::bca4780c-1782-4443-9455-cb18310186c6" providerId="AD" clId="Web-{76398E97-ACD0-436A-B2BD-D4E1182D0A25}" dt="2025-07-31T09:31:36.723" v="34" actId="1076"/>
          <ac:spMkLst>
            <pc:docMk/>
            <pc:sldMk cId="1138000814" sldId="265"/>
            <ac:spMk id="2" creationId="{7815208A-5CA4-82B1-6702-9EF638A5AE76}"/>
          </ac:spMkLst>
        </pc:spChg>
        <pc:spChg chg="mod ord">
          <ac:chgData name="Aparna L" userId="S::aparna.l@tataelxsi.co.in::bca4780c-1782-4443-9455-cb18310186c6" providerId="AD" clId="Web-{76398E97-ACD0-436A-B2BD-D4E1182D0A25}" dt="2025-07-31T09:31:30.660" v="31" actId="20577"/>
          <ac:spMkLst>
            <pc:docMk/>
            <pc:sldMk cId="1138000814" sldId="265"/>
            <ac:spMk id="4" creationId="{30D7D0E7-82FE-C6D7-CCD1-44F1A175F9BC}"/>
          </ac:spMkLst>
        </pc:spChg>
        <pc:spChg chg="add">
          <ac:chgData name="Aparna L" userId="S::aparna.l@tataelxsi.co.in::bca4780c-1782-4443-9455-cb18310186c6" providerId="AD" clId="Web-{76398E97-ACD0-436A-B2BD-D4E1182D0A25}" dt="2025-07-31T09:31:21.582" v="30"/>
          <ac:spMkLst>
            <pc:docMk/>
            <pc:sldMk cId="1138000814" sldId="265"/>
            <ac:spMk id="10" creationId="{3AFE8227-C443-417B-BA91-520EB1EF4559}"/>
          </ac:spMkLst>
        </pc:spChg>
        <pc:spChg chg="add">
          <ac:chgData name="Aparna L" userId="S::aparna.l@tataelxsi.co.in::bca4780c-1782-4443-9455-cb18310186c6" providerId="AD" clId="Web-{76398E97-ACD0-436A-B2BD-D4E1182D0A25}" dt="2025-07-31T09:31:21.582" v="30"/>
          <ac:spMkLst>
            <pc:docMk/>
            <pc:sldMk cId="1138000814" sldId="265"/>
            <ac:spMk id="12" creationId="{907741FC-B544-4A6E-B831-6789D042333D}"/>
          </ac:spMkLst>
        </pc:spChg>
        <pc:spChg chg="add">
          <ac:chgData name="Aparna L" userId="S::aparna.l@tataelxsi.co.in::bca4780c-1782-4443-9455-cb18310186c6" providerId="AD" clId="Web-{76398E97-ACD0-436A-B2BD-D4E1182D0A25}" dt="2025-07-31T09:31:21.582" v="30"/>
          <ac:spMkLst>
            <pc:docMk/>
            <pc:sldMk cId="1138000814" sldId="265"/>
            <ac:spMk id="14" creationId="{3F0BE7ED-7814-4273-B18A-F26CC0380380}"/>
          </ac:spMkLst>
        </pc:spChg>
        <pc:spChg chg="del">
          <ac:chgData name="Aparna L" userId="S::aparna.l@tataelxsi.co.in::bca4780c-1782-4443-9455-cb18310186c6" providerId="AD" clId="Web-{76398E97-ACD0-436A-B2BD-D4E1182D0A25}" dt="2025-07-31T09:28:22.860" v="15"/>
          <ac:spMkLst>
            <pc:docMk/>
            <pc:sldMk cId="1138000814" sldId="265"/>
            <ac:spMk id="67" creationId="{63D7F4BC-250B-A75E-DBFA-DE1E88F8C46F}"/>
          </ac:spMkLst>
        </pc:spChg>
        <pc:spChg chg="del">
          <ac:chgData name="Aparna L" userId="S::aparna.l@tataelxsi.co.in::bca4780c-1782-4443-9455-cb18310186c6" providerId="AD" clId="Web-{76398E97-ACD0-436A-B2BD-D4E1182D0A25}" dt="2025-07-31T09:28:22.860" v="15"/>
          <ac:spMkLst>
            <pc:docMk/>
            <pc:sldMk cId="1138000814" sldId="265"/>
            <ac:spMk id="68" creationId="{BAFD9412-D7A5-8140-108A-43D678E7BB3C}"/>
          </ac:spMkLst>
        </pc:spChg>
        <pc:spChg chg="del">
          <ac:chgData name="Aparna L" userId="S::aparna.l@tataelxsi.co.in::bca4780c-1782-4443-9455-cb18310186c6" providerId="AD" clId="Web-{76398E97-ACD0-436A-B2BD-D4E1182D0A25}" dt="2025-07-31T09:28:22.860" v="15"/>
          <ac:spMkLst>
            <pc:docMk/>
            <pc:sldMk cId="1138000814" sldId="265"/>
            <ac:spMk id="69" creationId="{07D9F6DF-ACB5-791B-C099-1C612616EDA3}"/>
          </ac:spMkLst>
        </pc:spChg>
        <pc:picChg chg="mod ord">
          <ac:chgData name="Aparna L" userId="S::aparna.l@tataelxsi.co.in::bca4780c-1782-4443-9455-cb18310186c6" providerId="AD" clId="Web-{76398E97-ACD0-436A-B2BD-D4E1182D0A25}" dt="2025-07-31T09:31:21.582" v="30"/>
          <ac:picMkLst>
            <pc:docMk/>
            <pc:sldMk cId="1138000814" sldId="265"/>
            <ac:picMk id="5" creationId="{F7C8468C-CBD2-58B8-F469-EE461803E95A}"/>
          </ac:picMkLst>
        </pc:picChg>
      </pc:sldChg>
    </pc:docChg>
  </pc:docChgLst>
  <pc:docChgLst>
    <pc:chgData name="Aswathy M B" userId="S::aswathy.m1@tataelxsi.co.in::ffa2d205-c950-4bb2-ad7f-7da28ace7cc7" providerId="AD" clId="Web-{D74B8FB7-17D8-B305-EA37-9C97F8C705A7}"/>
    <pc:docChg chg="modSld">
      <pc:chgData name="Aswathy M B" userId="S::aswathy.m1@tataelxsi.co.in::ffa2d205-c950-4bb2-ad7f-7da28ace7cc7" providerId="AD" clId="Web-{D74B8FB7-17D8-B305-EA37-9C97F8C705A7}" dt="2025-07-31T09:06:09.782" v="1251"/>
      <pc:docMkLst>
        <pc:docMk/>
      </pc:docMkLst>
      <pc:sldChg chg="modSp">
        <pc:chgData name="Aswathy M B" userId="S::aswathy.m1@tataelxsi.co.in::ffa2d205-c950-4bb2-ad7f-7da28ace7cc7" providerId="AD" clId="Web-{D74B8FB7-17D8-B305-EA37-9C97F8C705A7}" dt="2025-07-31T09:05:45.157" v="1249" actId="20577"/>
        <pc:sldMkLst>
          <pc:docMk/>
          <pc:sldMk cId="1510385053" sldId="262"/>
        </pc:sldMkLst>
        <pc:spChg chg="mod">
          <ac:chgData name="Aswathy M B" userId="S::aswathy.m1@tataelxsi.co.in::ffa2d205-c950-4bb2-ad7f-7da28ace7cc7" providerId="AD" clId="Web-{D74B8FB7-17D8-B305-EA37-9C97F8C705A7}" dt="2025-07-31T09:05:45.157" v="1249" actId="20577"/>
          <ac:spMkLst>
            <pc:docMk/>
            <pc:sldMk cId="1510385053" sldId="262"/>
            <ac:spMk id="2" creationId="{F61A2A10-7D52-6FA1-737F-2881655EDB7A}"/>
          </ac:spMkLst>
        </pc:spChg>
      </pc:sldChg>
      <pc:sldChg chg="modSp">
        <pc:chgData name="Aswathy M B" userId="S::aswathy.m1@tataelxsi.co.in::ffa2d205-c950-4bb2-ad7f-7da28ace7cc7" providerId="AD" clId="Web-{D74B8FB7-17D8-B305-EA37-9C97F8C705A7}" dt="2025-07-31T09:06:09.782" v="1251"/>
        <pc:sldMkLst>
          <pc:docMk/>
          <pc:sldMk cId="3012932311" sldId="264"/>
        </pc:sldMkLst>
        <pc:spChg chg="mod">
          <ac:chgData name="Aswathy M B" userId="S::aswathy.m1@tataelxsi.co.in::ffa2d205-c950-4bb2-ad7f-7da28ace7cc7" providerId="AD" clId="Web-{D74B8FB7-17D8-B305-EA37-9C97F8C705A7}" dt="2025-07-31T09:05:18.111" v="1236" actId="20577"/>
          <ac:spMkLst>
            <pc:docMk/>
            <pc:sldMk cId="3012932311" sldId="264"/>
            <ac:spMk id="2" creationId="{180AE9A5-88E3-FF05-60EE-C14C3D26DC85}"/>
          </ac:spMkLst>
        </pc:spChg>
        <pc:graphicFrameChg chg="mod modGraphic">
          <ac:chgData name="Aswathy M B" userId="S::aswathy.m1@tataelxsi.co.in::ffa2d205-c950-4bb2-ad7f-7da28ace7cc7" providerId="AD" clId="Web-{D74B8FB7-17D8-B305-EA37-9C97F8C705A7}" dt="2025-07-31T09:06:09.782" v="1251"/>
          <ac:graphicFrameMkLst>
            <pc:docMk/>
            <pc:sldMk cId="3012932311" sldId="264"/>
            <ac:graphicFrameMk id="7" creationId="{81A30C4D-51EF-9E11-91F4-07E3912C45E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C194D-A990-4493-832A-261B78A08A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9139DC-3072-416C-B20C-E7228D7C4B38}">
      <dgm:prSet/>
      <dgm:spPr/>
      <dgm:t>
        <a:bodyPr/>
        <a:lstStyle/>
        <a:p>
          <a:r>
            <a:rPr lang="en-US"/>
            <a:t>Pacific Island communities showcase remarkable resilience, facing climate challenges despite contributing just 1% to global emissions, enduring growing disaster impacts and economic strain.</a:t>
          </a:r>
        </a:p>
      </dgm:t>
    </dgm:pt>
    <dgm:pt modelId="{6DC428ED-AFE8-4119-948B-9FE042B1CC17}" type="parTrans" cxnId="{9FE531BB-32E6-44BA-8896-2F4A24086909}">
      <dgm:prSet/>
      <dgm:spPr/>
      <dgm:t>
        <a:bodyPr/>
        <a:lstStyle/>
        <a:p>
          <a:endParaRPr lang="en-US"/>
        </a:p>
      </dgm:t>
    </dgm:pt>
    <dgm:pt modelId="{2603E5C5-618E-44A1-94D1-D4F631B91CD5}" type="sibTrans" cxnId="{9FE531BB-32E6-44BA-8896-2F4A24086909}">
      <dgm:prSet/>
      <dgm:spPr/>
      <dgm:t>
        <a:bodyPr/>
        <a:lstStyle/>
        <a:p>
          <a:endParaRPr lang="en-US"/>
        </a:p>
      </dgm:t>
    </dgm:pt>
    <dgm:pt modelId="{E2053461-D039-4483-8B77-69056FB05E13}">
      <dgm:prSet/>
      <dgm:spPr/>
      <dgm:t>
        <a:bodyPr/>
        <a:lstStyle/>
        <a:p>
          <a:r>
            <a:rPr lang="en-US"/>
            <a:t>Rising seas, storms, and economic losses threaten livelihoods and culture, with disaster tolls escalating (e.g., hundreds of thousands affected) and renewable energy potential underexploited.</a:t>
          </a:r>
        </a:p>
      </dgm:t>
    </dgm:pt>
    <dgm:pt modelId="{43D3EAC4-CF54-41ED-9962-8231A9B929DB}" type="parTrans" cxnId="{FB6FA703-1B16-47F1-99AF-99210082358F}">
      <dgm:prSet/>
      <dgm:spPr/>
      <dgm:t>
        <a:bodyPr/>
        <a:lstStyle/>
        <a:p>
          <a:endParaRPr lang="en-US"/>
        </a:p>
      </dgm:t>
    </dgm:pt>
    <dgm:pt modelId="{0A0F3556-EAA5-45E3-87B0-7A550AF20645}" type="sibTrans" cxnId="{FB6FA703-1B16-47F1-99AF-99210082358F}">
      <dgm:prSet/>
      <dgm:spPr/>
      <dgm:t>
        <a:bodyPr/>
        <a:lstStyle/>
        <a:p>
          <a:endParaRPr lang="en-US"/>
        </a:p>
      </dgm:t>
    </dgm:pt>
    <dgm:pt modelId="{3E442617-E686-459C-ABD0-59705F3C260A}">
      <dgm:prSet/>
      <dgm:spPr/>
      <dgm:t>
        <a:bodyPr/>
        <a:lstStyle/>
        <a:p>
          <a:r>
            <a:rPr lang="en-US"/>
            <a:t>It’s our duty to support them with tailored renewable projects, improved data, and global partnerships, recognizing them as equal partners in sustainability.</a:t>
          </a:r>
        </a:p>
      </dgm:t>
    </dgm:pt>
    <dgm:pt modelId="{91E0E490-4820-4AC6-AF68-2B62D0D629FA}" type="parTrans" cxnId="{4238CF18-74C1-48DD-A646-448ADDC21271}">
      <dgm:prSet/>
      <dgm:spPr/>
      <dgm:t>
        <a:bodyPr/>
        <a:lstStyle/>
        <a:p>
          <a:endParaRPr lang="en-US"/>
        </a:p>
      </dgm:t>
    </dgm:pt>
    <dgm:pt modelId="{BCC360A9-DCF8-410C-8A7E-AC3F6DCA2648}" type="sibTrans" cxnId="{4238CF18-74C1-48DD-A646-448ADDC21271}">
      <dgm:prSet/>
      <dgm:spPr/>
      <dgm:t>
        <a:bodyPr/>
        <a:lstStyle/>
        <a:p>
          <a:endParaRPr lang="en-US"/>
        </a:p>
      </dgm:t>
    </dgm:pt>
    <dgm:pt modelId="{AA6F2C21-3C6E-4E04-AE89-D910F8BC21B3}">
      <dgm:prSet/>
      <dgm:spPr/>
      <dgm:t>
        <a:bodyPr/>
        <a:lstStyle/>
        <a:p>
          <a:r>
            <a:rPr lang="en-US"/>
            <a:t>Act now—fund resilient infrastructure, enhance preparedness, and collaborate to save lives and preserve their future.</a:t>
          </a:r>
        </a:p>
      </dgm:t>
    </dgm:pt>
    <dgm:pt modelId="{FA814648-5A72-4A25-B199-5C1B47CE1897}" type="parTrans" cxnId="{AAC539D3-DEDA-47D9-A73E-33DF8134C471}">
      <dgm:prSet/>
      <dgm:spPr/>
      <dgm:t>
        <a:bodyPr/>
        <a:lstStyle/>
        <a:p>
          <a:endParaRPr lang="en-US"/>
        </a:p>
      </dgm:t>
    </dgm:pt>
    <dgm:pt modelId="{415F9849-B1CD-461D-8E63-65E1A5F334AD}" type="sibTrans" cxnId="{AAC539D3-DEDA-47D9-A73E-33DF8134C471}">
      <dgm:prSet/>
      <dgm:spPr/>
      <dgm:t>
        <a:bodyPr/>
        <a:lstStyle/>
        <a:p>
          <a:endParaRPr lang="en-US"/>
        </a:p>
      </dgm:t>
    </dgm:pt>
    <dgm:pt modelId="{2EA6D888-3E36-4699-96C5-DB25508F26F2}">
      <dgm:prSet/>
      <dgm:spPr/>
      <dgm:t>
        <a:bodyPr/>
        <a:lstStyle/>
        <a:p>
          <a:r>
            <a:rPr lang="en-US"/>
            <a:t>With our support, the Blue Pacific can lead in climate resilience, inspiring global action.</a:t>
          </a:r>
        </a:p>
      </dgm:t>
    </dgm:pt>
    <dgm:pt modelId="{2621AA85-2D48-4B23-A69E-D980B83EB583}" type="parTrans" cxnId="{B881E2A6-51A2-4177-AF61-B8F3A0CCCBA1}">
      <dgm:prSet/>
      <dgm:spPr/>
      <dgm:t>
        <a:bodyPr/>
        <a:lstStyle/>
        <a:p>
          <a:endParaRPr lang="en-US"/>
        </a:p>
      </dgm:t>
    </dgm:pt>
    <dgm:pt modelId="{F84B1205-7CF3-4BAF-A048-F016CB3C2039}" type="sibTrans" cxnId="{B881E2A6-51A2-4177-AF61-B8F3A0CCCBA1}">
      <dgm:prSet/>
      <dgm:spPr/>
      <dgm:t>
        <a:bodyPr/>
        <a:lstStyle/>
        <a:p>
          <a:endParaRPr lang="en-US"/>
        </a:p>
      </dgm:t>
    </dgm:pt>
    <dgm:pt modelId="{5C836138-EBC9-4FC0-B9EF-3B91EA938CC4}" type="pres">
      <dgm:prSet presAssocID="{643C194D-A990-4493-832A-261B78A08A25}" presName="vert0" presStyleCnt="0">
        <dgm:presLayoutVars>
          <dgm:dir/>
          <dgm:animOne val="branch"/>
          <dgm:animLvl val="lvl"/>
        </dgm:presLayoutVars>
      </dgm:prSet>
      <dgm:spPr/>
    </dgm:pt>
    <dgm:pt modelId="{C56EF391-2ACB-4CB0-AE93-013D5EFF011A}" type="pres">
      <dgm:prSet presAssocID="{319139DC-3072-416C-B20C-E7228D7C4B38}" presName="thickLine" presStyleLbl="alignNode1" presStyleIdx="0" presStyleCnt="5"/>
      <dgm:spPr/>
    </dgm:pt>
    <dgm:pt modelId="{12638AFC-BE34-4D1A-8660-8DE16CD47F21}" type="pres">
      <dgm:prSet presAssocID="{319139DC-3072-416C-B20C-E7228D7C4B38}" presName="horz1" presStyleCnt="0"/>
      <dgm:spPr/>
    </dgm:pt>
    <dgm:pt modelId="{D239A472-2D16-4C78-9A3A-EFBFBFFFFC7B}" type="pres">
      <dgm:prSet presAssocID="{319139DC-3072-416C-B20C-E7228D7C4B38}" presName="tx1" presStyleLbl="revTx" presStyleIdx="0" presStyleCnt="5"/>
      <dgm:spPr/>
    </dgm:pt>
    <dgm:pt modelId="{2C58DA9A-1E04-49C1-9A09-9497CF54E797}" type="pres">
      <dgm:prSet presAssocID="{319139DC-3072-416C-B20C-E7228D7C4B38}" presName="vert1" presStyleCnt="0"/>
      <dgm:spPr/>
    </dgm:pt>
    <dgm:pt modelId="{87E21279-7E3E-4600-BC71-7E634EADB6AC}" type="pres">
      <dgm:prSet presAssocID="{E2053461-D039-4483-8B77-69056FB05E13}" presName="thickLine" presStyleLbl="alignNode1" presStyleIdx="1" presStyleCnt="5"/>
      <dgm:spPr/>
    </dgm:pt>
    <dgm:pt modelId="{6266CB5A-6B56-4FEE-B06A-528DA68E2FA9}" type="pres">
      <dgm:prSet presAssocID="{E2053461-D039-4483-8B77-69056FB05E13}" presName="horz1" presStyleCnt="0"/>
      <dgm:spPr/>
    </dgm:pt>
    <dgm:pt modelId="{58F79520-C9FF-4D74-B055-C79E30AE44FB}" type="pres">
      <dgm:prSet presAssocID="{E2053461-D039-4483-8B77-69056FB05E13}" presName="tx1" presStyleLbl="revTx" presStyleIdx="1" presStyleCnt="5"/>
      <dgm:spPr/>
    </dgm:pt>
    <dgm:pt modelId="{CD07B2AF-896E-423A-BCC3-C69661BF555F}" type="pres">
      <dgm:prSet presAssocID="{E2053461-D039-4483-8B77-69056FB05E13}" presName="vert1" presStyleCnt="0"/>
      <dgm:spPr/>
    </dgm:pt>
    <dgm:pt modelId="{C8C47287-BDC9-4365-86BB-7A0ECE01DA04}" type="pres">
      <dgm:prSet presAssocID="{3E442617-E686-459C-ABD0-59705F3C260A}" presName="thickLine" presStyleLbl="alignNode1" presStyleIdx="2" presStyleCnt="5"/>
      <dgm:spPr/>
    </dgm:pt>
    <dgm:pt modelId="{AD8A27BB-6C87-4E9C-A955-AD372C4863D4}" type="pres">
      <dgm:prSet presAssocID="{3E442617-E686-459C-ABD0-59705F3C260A}" presName="horz1" presStyleCnt="0"/>
      <dgm:spPr/>
    </dgm:pt>
    <dgm:pt modelId="{7FA4E6E0-E550-41C3-B8C3-460EB146DE9E}" type="pres">
      <dgm:prSet presAssocID="{3E442617-E686-459C-ABD0-59705F3C260A}" presName="tx1" presStyleLbl="revTx" presStyleIdx="2" presStyleCnt="5"/>
      <dgm:spPr/>
    </dgm:pt>
    <dgm:pt modelId="{7DDBE7E4-46DD-4F74-A780-09916945A1DE}" type="pres">
      <dgm:prSet presAssocID="{3E442617-E686-459C-ABD0-59705F3C260A}" presName="vert1" presStyleCnt="0"/>
      <dgm:spPr/>
    </dgm:pt>
    <dgm:pt modelId="{DF74A20C-04EA-45ED-A95C-1979D12629B8}" type="pres">
      <dgm:prSet presAssocID="{AA6F2C21-3C6E-4E04-AE89-D910F8BC21B3}" presName="thickLine" presStyleLbl="alignNode1" presStyleIdx="3" presStyleCnt="5"/>
      <dgm:spPr/>
    </dgm:pt>
    <dgm:pt modelId="{2995F867-7BDF-4D18-8B6E-3A4C0E737548}" type="pres">
      <dgm:prSet presAssocID="{AA6F2C21-3C6E-4E04-AE89-D910F8BC21B3}" presName="horz1" presStyleCnt="0"/>
      <dgm:spPr/>
    </dgm:pt>
    <dgm:pt modelId="{7C8CD2B0-F800-41CF-B860-AEE35B4B92A0}" type="pres">
      <dgm:prSet presAssocID="{AA6F2C21-3C6E-4E04-AE89-D910F8BC21B3}" presName="tx1" presStyleLbl="revTx" presStyleIdx="3" presStyleCnt="5"/>
      <dgm:spPr/>
    </dgm:pt>
    <dgm:pt modelId="{5BDF3CEA-D10E-4A2C-BDDD-5F2439848FAF}" type="pres">
      <dgm:prSet presAssocID="{AA6F2C21-3C6E-4E04-AE89-D910F8BC21B3}" presName="vert1" presStyleCnt="0"/>
      <dgm:spPr/>
    </dgm:pt>
    <dgm:pt modelId="{854F12DF-D9A2-4A01-A046-DA3629D65139}" type="pres">
      <dgm:prSet presAssocID="{2EA6D888-3E36-4699-96C5-DB25508F26F2}" presName="thickLine" presStyleLbl="alignNode1" presStyleIdx="4" presStyleCnt="5"/>
      <dgm:spPr/>
    </dgm:pt>
    <dgm:pt modelId="{30D32997-6C6D-490F-9C21-0AFD3DC4D80A}" type="pres">
      <dgm:prSet presAssocID="{2EA6D888-3E36-4699-96C5-DB25508F26F2}" presName="horz1" presStyleCnt="0"/>
      <dgm:spPr/>
    </dgm:pt>
    <dgm:pt modelId="{73798E5F-5616-495C-9856-88332ED9E8EC}" type="pres">
      <dgm:prSet presAssocID="{2EA6D888-3E36-4699-96C5-DB25508F26F2}" presName="tx1" presStyleLbl="revTx" presStyleIdx="4" presStyleCnt="5"/>
      <dgm:spPr/>
    </dgm:pt>
    <dgm:pt modelId="{A225F15E-9DCC-4426-8D0C-2C8210AA00FC}" type="pres">
      <dgm:prSet presAssocID="{2EA6D888-3E36-4699-96C5-DB25508F26F2}" presName="vert1" presStyleCnt="0"/>
      <dgm:spPr/>
    </dgm:pt>
  </dgm:ptLst>
  <dgm:cxnLst>
    <dgm:cxn modelId="{FB6FA703-1B16-47F1-99AF-99210082358F}" srcId="{643C194D-A990-4493-832A-261B78A08A25}" destId="{E2053461-D039-4483-8B77-69056FB05E13}" srcOrd="1" destOrd="0" parTransId="{43D3EAC4-CF54-41ED-9962-8231A9B929DB}" sibTransId="{0A0F3556-EAA5-45E3-87B0-7A550AF20645}"/>
    <dgm:cxn modelId="{A630F40A-2011-42BC-9FA9-D763C033D923}" type="presOf" srcId="{3E442617-E686-459C-ABD0-59705F3C260A}" destId="{7FA4E6E0-E550-41C3-B8C3-460EB146DE9E}" srcOrd="0" destOrd="0" presId="urn:microsoft.com/office/officeart/2008/layout/LinedList"/>
    <dgm:cxn modelId="{4238CF18-74C1-48DD-A646-448ADDC21271}" srcId="{643C194D-A990-4493-832A-261B78A08A25}" destId="{3E442617-E686-459C-ABD0-59705F3C260A}" srcOrd="2" destOrd="0" parTransId="{91E0E490-4820-4AC6-AF68-2B62D0D629FA}" sibTransId="{BCC360A9-DCF8-410C-8A7E-AC3F6DCA2648}"/>
    <dgm:cxn modelId="{E0F6CE31-7B54-4B71-B74A-C923077BB928}" type="presOf" srcId="{643C194D-A990-4493-832A-261B78A08A25}" destId="{5C836138-EBC9-4FC0-B9EF-3B91EA938CC4}" srcOrd="0" destOrd="0" presId="urn:microsoft.com/office/officeart/2008/layout/LinedList"/>
    <dgm:cxn modelId="{311D9F3A-0506-4187-9239-E3019258A757}" type="presOf" srcId="{E2053461-D039-4483-8B77-69056FB05E13}" destId="{58F79520-C9FF-4D74-B055-C79E30AE44FB}" srcOrd="0" destOrd="0" presId="urn:microsoft.com/office/officeart/2008/layout/LinedList"/>
    <dgm:cxn modelId="{B881E2A6-51A2-4177-AF61-B8F3A0CCCBA1}" srcId="{643C194D-A990-4493-832A-261B78A08A25}" destId="{2EA6D888-3E36-4699-96C5-DB25508F26F2}" srcOrd="4" destOrd="0" parTransId="{2621AA85-2D48-4B23-A69E-D980B83EB583}" sibTransId="{F84B1205-7CF3-4BAF-A048-F016CB3C2039}"/>
    <dgm:cxn modelId="{5336C4AE-7F01-4305-9F8C-79751515BFE7}" type="presOf" srcId="{AA6F2C21-3C6E-4E04-AE89-D910F8BC21B3}" destId="{7C8CD2B0-F800-41CF-B860-AEE35B4B92A0}" srcOrd="0" destOrd="0" presId="urn:microsoft.com/office/officeart/2008/layout/LinedList"/>
    <dgm:cxn modelId="{9FE531BB-32E6-44BA-8896-2F4A24086909}" srcId="{643C194D-A990-4493-832A-261B78A08A25}" destId="{319139DC-3072-416C-B20C-E7228D7C4B38}" srcOrd="0" destOrd="0" parTransId="{6DC428ED-AFE8-4119-948B-9FE042B1CC17}" sibTransId="{2603E5C5-618E-44A1-94D1-D4F631B91CD5}"/>
    <dgm:cxn modelId="{83E9A5C1-824F-4C12-A600-E938A4AEAD3F}" type="presOf" srcId="{319139DC-3072-416C-B20C-E7228D7C4B38}" destId="{D239A472-2D16-4C78-9A3A-EFBFBFFFFC7B}" srcOrd="0" destOrd="0" presId="urn:microsoft.com/office/officeart/2008/layout/LinedList"/>
    <dgm:cxn modelId="{AAC539D3-DEDA-47D9-A73E-33DF8134C471}" srcId="{643C194D-A990-4493-832A-261B78A08A25}" destId="{AA6F2C21-3C6E-4E04-AE89-D910F8BC21B3}" srcOrd="3" destOrd="0" parTransId="{FA814648-5A72-4A25-B199-5C1B47CE1897}" sibTransId="{415F9849-B1CD-461D-8E63-65E1A5F334AD}"/>
    <dgm:cxn modelId="{9557CEE6-039A-40A0-A286-DD6554A23B8F}" type="presOf" srcId="{2EA6D888-3E36-4699-96C5-DB25508F26F2}" destId="{73798E5F-5616-495C-9856-88332ED9E8EC}" srcOrd="0" destOrd="0" presId="urn:microsoft.com/office/officeart/2008/layout/LinedList"/>
    <dgm:cxn modelId="{68073FC2-3C60-49F2-BDAC-122BF6DC9F5E}" type="presParOf" srcId="{5C836138-EBC9-4FC0-B9EF-3B91EA938CC4}" destId="{C56EF391-2ACB-4CB0-AE93-013D5EFF011A}" srcOrd="0" destOrd="0" presId="urn:microsoft.com/office/officeart/2008/layout/LinedList"/>
    <dgm:cxn modelId="{E7CB3657-9E76-4C5D-B226-4C7F15FFF889}" type="presParOf" srcId="{5C836138-EBC9-4FC0-B9EF-3B91EA938CC4}" destId="{12638AFC-BE34-4D1A-8660-8DE16CD47F21}" srcOrd="1" destOrd="0" presId="urn:microsoft.com/office/officeart/2008/layout/LinedList"/>
    <dgm:cxn modelId="{2C44722B-92CC-42F4-B18F-FD51CF73D730}" type="presParOf" srcId="{12638AFC-BE34-4D1A-8660-8DE16CD47F21}" destId="{D239A472-2D16-4C78-9A3A-EFBFBFFFFC7B}" srcOrd="0" destOrd="0" presId="urn:microsoft.com/office/officeart/2008/layout/LinedList"/>
    <dgm:cxn modelId="{CBC82070-1FEE-499A-83A9-89BA0B001E9E}" type="presParOf" srcId="{12638AFC-BE34-4D1A-8660-8DE16CD47F21}" destId="{2C58DA9A-1E04-49C1-9A09-9497CF54E797}" srcOrd="1" destOrd="0" presId="urn:microsoft.com/office/officeart/2008/layout/LinedList"/>
    <dgm:cxn modelId="{FFD1B4B2-676E-49A6-BBC1-8BA9952F39FB}" type="presParOf" srcId="{5C836138-EBC9-4FC0-B9EF-3B91EA938CC4}" destId="{87E21279-7E3E-4600-BC71-7E634EADB6AC}" srcOrd="2" destOrd="0" presId="urn:microsoft.com/office/officeart/2008/layout/LinedList"/>
    <dgm:cxn modelId="{D6E7A52E-3305-4056-A8A1-EE2666013530}" type="presParOf" srcId="{5C836138-EBC9-4FC0-B9EF-3B91EA938CC4}" destId="{6266CB5A-6B56-4FEE-B06A-528DA68E2FA9}" srcOrd="3" destOrd="0" presId="urn:microsoft.com/office/officeart/2008/layout/LinedList"/>
    <dgm:cxn modelId="{A7DB4284-0D12-4A08-B9AC-5281E0756772}" type="presParOf" srcId="{6266CB5A-6B56-4FEE-B06A-528DA68E2FA9}" destId="{58F79520-C9FF-4D74-B055-C79E30AE44FB}" srcOrd="0" destOrd="0" presId="urn:microsoft.com/office/officeart/2008/layout/LinedList"/>
    <dgm:cxn modelId="{D0EEDC83-7756-4BDF-A5D6-B4F414E42C70}" type="presParOf" srcId="{6266CB5A-6B56-4FEE-B06A-528DA68E2FA9}" destId="{CD07B2AF-896E-423A-BCC3-C69661BF555F}" srcOrd="1" destOrd="0" presId="urn:microsoft.com/office/officeart/2008/layout/LinedList"/>
    <dgm:cxn modelId="{B850C77C-BFE5-460E-B941-6F01BE1CBD01}" type="presParOf" srcId="{5C836138-EBC9-4FC0-B9EF-3B91EA938CC4}" destId="{C8C47287-BDC9-4365-86BB-7A0ECE01DA04}" srcOrd="4" destOrd="0" presId="urn:microsoft.com/office/officeart/2008/layout/LinedList"/>
    <dgm:cxn modelId="{5DA36DBF-DE2E-44A9-A955-059BD72BFB40}" type="presParOf" srcId="{5C836138-EBC9-4FC0-B9EF-3B91EA938CC4}" destId="{AD8A27BB-6C87-4E9C-A955-AD372C4863D4}" srcOrd="5" destOrd="0" presId="urn:microsoft.com/office/officeart/2008/layout/LinedList"/>
    <dgm:cxn modelId="{47437569-0B74-466D-9E99-E5B19163892E}" type="presParOf" srcId="{AD8A27BB-6C87-4E9C-A955-AD372C4863D4}" destId="{7FA4E6E0-E550-41C3-B8C3-460EB146DE9E}" srcOrd="0" destOrd="0" presId="urn:microsoft.com/office/officeart/2008/layout/LinedList"/>
    <dgm:cxn modelId="{54A99D44-9F03-4286-87B6-69E3ADD0E4D6}" type="presParOf" srcId="{AD8A27BB-6C87-4E9C-A955-AD372C4863D4}" destId="{7DDBE7E4-46DD-4F74-A780-09916945A1DE}" srcOrd="1" destOrd="0" presId="urn:microsoft.com/office/officeart/2008/layout/LinedList"/>
    <dgm:cxn modelId="{BC649CB9-D6A1-415A-8F3E-BD0E8671FEE9}" type="presParOf" srcId="{5C836138-EBC9-4FC0-B9EF-3B91EA938CC4}" destId="{DF74A20C-04EA-45ED-A95C-1979D12629B8}" srcOrd="6" destOrd="0" presId="urn:microsoft.com/office/officeart/2008/layout/LinedList"/>
    <dgm:cxn modelId="{B26F178E-0555-4E2A-977F-E46AEAC1B660}" type="presParOf" srcId="{5C836138-EBC9-4FC0-B9EF-3B91EA938CC4}" destId="{2995F867-7BDF-4D18-8B6E-3A4C0E737548}" srcOrd="7" destOrd="0" presId="urn:microsoft.com/office/officeart/2008/layout/LinedList"/>
    <dgm:cxn modelId="{AB607706-2A97-4F6F-B87D-95718EFE85AB}" type="presParOf" srcId="{2995F867-7BDF-4D18-8B6E-3A4C0E737548}" destId="{7C8CD2B0-F800-41CF-B860-AEE35B4B92A0}" srcOrd="0" destOrd="0" presId="urn:microsoft.com/office/officeart/2008/layout/LinedList"/>
    <dgm:cxn modelId="{50A29DCB-6FC7-4A5B-9035-5A668FB09B70}" type="presParOf" srcId="{2995F867-7BDF-4D18-8B6E-3A4C0E737548}" destId="{5BDF3CEA-D10E-4A2C-BDDD-5F2439848FAF}" srcOrd="1" destOrd="0" presId="urn:microsoft.com/office/officeart/2008/layout/LinedList"/>
    <dgm:cxn modelId="{30F1C291-14F8-479A-B772-1E8E7DA4378E}" type="presParOf" srcId="{5C836138-EBC9-4FC0-B9EF-3B91EA938CC4}" destId="{854F12DF-D9A2-4A01-A046-DA3629D65139}" srcOrd="8" destOrd="0" presId="urn:microsoft.com/office/officeart/2008/layout/LinedList"/>
    <dgm:cxn modelId="{3BCB5EFA-3636-49EE-BBA2-0F253187DB00}" type="presParOf" srcId="{5C836138-EBC9-4FC0-B9EF-3B91EA938CC4}" destId="{30D32997-6C6D-490F-9C21-0AFD3DC4D80A}" srcOrd="9" destOrd="0" presId="urn:microsoft.com/office/officeart/2008/layout/LinedList"/>
    <dgm:cxn modelId="{68C5FC41-245F-4164-8784-BD6B7F7DDC29}" type="presParOf" srcId="{30D32997-6C6D-490F-9C21-0AFD3DC4D80A}" destId="{73798E5F-5616-495C-9856-88332ED9E8EC}" srcOrd="0" destOrd="0" presId="urn:microsoft.com/office/officeart/2008/layout/LinedList"/>
    <dgm:cxn modelId="{D15F01C8-A37A-4698-80D6-941AEF66363F}" type="presParOf" srcId="{30D32997-6C6D-490F-9C21-0AFD3DC4D80A}" destId="{A225F15E-9DCC-4426-8D0C-2C8210AA00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EF391-2ACB-4CB0-AE93-013D5EFF011A}">
      <dsp:nvSpPr>
        <dsp:cNvPr id="0" name=""/>
        <dsp:cNvSpPr/>
      </dsp:nvSpPr>
      <dsp:spPr>
        <a:xfrm>
          <a:off x="0" y="697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9A472-2D16-4C78-9A3A-EFBFBFFFFC7B}">
      <dsp:nvSpPr>
        <dsp:cNvPr id="0" name=""/>
        <dsp:cNvSpPr/>
      </dsp:nvSpPr>
      <dsp:spPr>
        <a:xfrm>
          <a:off x="0" y="697"/>
          <a:ext cx="6555347" cy="1142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Pacific Island communities showcase remarkable resilience, facing climate challenges despite contributing just 1% to global emissions, enduring growing disaster impacts and economic strain.</a:t>
          </a:r>
        </a:p>
      </dsp:txBody>
      <dsp:txXfrm>
        <a:off x="0" y="697"/>
        <a:ext cx="6555347" cy="1142145"/>
      </dsp:txXfrm>
    </dsp:sp>
    <dsp:sp modelId="{87E21279-7E3E-4600-BC71-7E634EADB6AC}">
      <dsp:nvSpPr>
        <dsp:cNvPr id="0" name=""/>
        <dsp:cNvSpPr/>
      </dsp:nvSpPr>
      <dsp:spPr>
        <a:xfrm>
          <a:off x="0" y="1142842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79520-C9FF-4D74-B055-C79E30AE44FB}">
      <dsp:nvSpPr>
        <dsp:cNvPr id="0" name=""/>
        <dsp:cNvSpPr/>
      </dsp:nvSpPr>
      <dsp:spPr>
        <a:xfrm>
          <a:off x="0" y="1142842"/>
          <a:ext cx="6555347" cy="1142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Rising seas, storms, and economic losses threaten livelihoods and culture, with disaster tolls escalating (e.g., hundreds of thousands affected) and renewable energy potential underexploited.</a:t>
          </a:r>
        </a:p>
      </dsp:txBody>
      <dsp:txXfrm>
        <a:off x="0" y="1142842"/>
        <a:ext cx="6555347" cy="1142145"/>
      </dsp:txXfrm>
    </dsp:sp>
    <dsp:sp modelId="{C8C47287-BDC9-4365-86BB-7A0ECE01DA04}">
      <dsp:nvSpPr>
        <dsp:cNvPr id="0" name=""/>
        <dsp:cNvSpPr/>
      </dsp:nvSpPr>
      <dsp:spPr>
        <a:xfrm>
          <a:off x="0" y="2284988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4E6E0-E550-41C3-B8C3-460EB146DE9E}">
      <dsp:nvSpPr>
        <dsp:cNvPr id="0" name=""/>
        <dsp:cNvSpPr/>
      </dsp:nvSpPr>
      <dsp:spPr>
        <a:xfrm>
          <a:off x="0" y="2284988"/>
          <a:ext cx="6555347" cy="1142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It’s our duty to support them with tailored renewable projects, improved data, and global partnerships, recognizing them as equal partners in sustainability.</a:t>
          </a:r>
        </a:p>
      </dsp:txBody>
      <dsp:txXfrm>
        <a:off x="0" y="2284988"/>
        <a:ext cx="6555347" cy="1142145"/>
      </dsp:txXfrm>
    </dsp:sp>
    <dsp:sp modelId="{DF74A20C-04EA-45ED-A95C-1979D12629B8}">
      <dsp:nvSpPr>
        <dsp:cNvPr id="0" name=""/>
        <dsp:cNvSpPr/>
      </dsp:nvSpPr>
      <dsp:spPr>
        <a:xfrm>
          <a:off x="0" y="3427134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CD2B0-F800-41CF-B860-AEE35B4B92A0}">
      <dsp:nvSpPr>
        <dsp:cNvPr id="0" name=""/>
        <dsp:cNvSpPr/>
      </dsp:nvSpPr>
      <dsp:spPr>
        <a:xfrm>
          <a:off x="0" y="3427134"/>
          <a:ext cx="6555347" cy="1142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Act now—fund resilient infrastructure, enhance preparedness, and collaborate to save lives and preserve their future.</a:t>
          </a:r>
        </a:p>
      </dsp:txBody>
      <dsp:txXfrm>
        <a:off x="0" y="3427134"/>
        <a:ext cx="6555347" cy="1142145"/>
      </dsp:txXfrm>
    </dsp:sp>
    <dsp:sp modelId="{854F12DF-D9A2-4A01-A046-DA3629D65139}">
      <dsp:nvSpPr>
        <dsp:cNvPr id="0" name=""/>
        <dsp:cNvSpPr/>
      </dsp:nvSpPr>
      <dsp:spPr>
        <a:xfrm>
          <a:off x="0" y="4569280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98E5F-5616-495C-9856-88332ED9E8EC}">
      <dsp:nvSpPr>
        <dsp:cNvPr id="0" name=""/>
        <dsp:cNvSpPr/>
      </dsp:nvSpPr>
      <dsp:spPr>
        <a:xfrm>
          <a:off x="0" y="4569280"/>
          <a:ext cx="6555347" cy="1142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With our support, the Blue Pacific can lead in climate resilience, inspiring global action.</a:t>
          </a:r>
        </a:p>
      </dsp:txBody>
      <dsp:txXfrm>
        <a:off x="0" y="4569280"/>
        <a:ext cx="6555347" cy="1142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9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0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3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8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7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129C-EEA2-41F5-8254-69251331D7F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5F2C-83E1-4A08-89CC-E2076722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5937"/>
          <a:stretch>
            <a:fillRect/>
          </a:stretch>
        </p:blipFill>
        <p:spPr>
          <a:xfrm>
            <a:off x="0" y="13856"/>
            <a:ext cx="12191998" cy="6844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5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725D9-95B7-DDFD-9ACD-9FF2BA40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5208A-5CA4-82B1-6702-9EF638A5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/>
              <a:t>A Wake-Up Call from the Pacific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8468C-CBD2-58B8-F469-EE461803E95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809" r="6863" b="1"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7D0E7-82FE-C6D7-CCD1-44F1A175F9B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>
                <a:ln w="0"/>
              </a:rPr>
              <a:t>🌊 Over </a:t>
            </a:r>
            <a:r>
              <a:rPr lang="en-US" sz="1700" b="1">
                <a:ln w="0"/>
              </a:rPr>
              <a:t>2.58 million people</a:t>
            </a:r>
            <a:r>
              <a:rPr lang="en-US" sz="1700">
                <a:ln w="0"/>
              </a:rPr>
              <a:t> have been affected by disasters across the Pacific Islands — a staggering figure that underscores the region's vulnerability.</a:t>
            </a:r>
            <a:endParaRPr lang="en-US" sz="1700"/>
          </a:p>
          <a:p>
            <a:pPr marL="0"/>
            <a:r>
              <a:rPr lang="en-US" sz="1700">
                <a:ln w="0"/>
              </a:rPr>
              <a:t>On average, </a:t>
            </a:r>
            <a:r>
              <a:rPr lang="en-US" sz="1700" b="1">
                <a:ln w="0"/>
              </a:rPr>
              <a:t>136,009 people</a:t>
            </a:r>
            <a:r>
              <a:rPr lang="en-US" sz="1700">
                <a:ln w="0"/>
              </a:rPr>
              <a:t> are impacted </a:t>
            </a:r>
            <a:r>
              <a:rPr lang="en-US" sz="1700" b="1">
                <a:ln w="0"/>
              </a:rPr>
              <a:t>every year</a:t>
            </a:r>
            <a:r>
              <a:rPr lang="en-US" sz="1700">
                <a:ln w="0"/>
              </a:rPr>
              <a:t>, highlighting the </a:t>
            </a:r>
            <a:r>
              <a:rPr lang="en-US" sz="1700" b="1">
                <a:ln w="0"/>
              </a:rPr>
              <a:t>urgent need for coordinated action and resilience-building efforts.</a:t>
            </a:r>
            <a:endParaRPr lang="en-US" sz="17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70" y="457200"/>
            <a:ext cx="110578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AE9A5-88E3-FF05-60EE-C14C3D26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a typeface="Calibri Light"/>
                <a:cs typeface="Calibri Light"/>
              </a:rPr>
              <a:t>Top Affected Countries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A30C4D-51EF-9E11-91F4-07E3912C4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560135"/>
              </p:ext>
            </p:extLst>
          </p:nvPr>
        </p:nvGraphicFramePr>
        <p:xfrm>
          <a:off x="9525" y="1590675"/>
          <a:ext cx="12183324" cy="519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163">
                  <a:extLst>
                    <a:ext uri="{9D8B030D-6E8A-4147-A177-3AD203B41FA5}">
                      <a16:colId xmlns:a16="http://schemas.microsoft.com/office/drawing/2014/main" val="2249076172"/>
                    </a:ext>
                  </a:extLst>
                </a:gridCol>
                <a:gridCol w="661750">
                  <a:extLst>
                    <a:ext uri="{9D8B030D-6E8A-4147-A177-3AD203B41FA5}">
                      <a16:colId xmlns:a16="http://schemas.microsoft.com/office/drawing/2014/main" val="593229399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876999169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3026026066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2018315869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467601990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3303571353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3025499177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3438209459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3603034808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4143644315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1409444831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3117928461"/>
                    </a:ext>
                  </a:extLst>
                </a:gridCol>
                <a:gridCol w="761458">
                  <a:extLst>
                    <a:ext uri="{9D8B030D-6E8A-4147-A177-3AD203B41FA5}">
                      <a16:colId xmlns:a16="http://schemas.microsoft.com/office/drawing/2014/main" val="1036539803"/>
                    </a:ext>
                  </a:extLst>
                </a:gridCol>
                <a:gridCol w="641958">
                  <a:extLst>
                    <a:ext uri="{9D8B030D-6E8A-4147-A177-3AD203B41FA5}">
                      <a16:colId xmlns:a16="http://schemas.microsoft.com/office/drawing/2014/main" val="3420270854"/>
                    </a:ext>
                  </a:extLst>
                </a:gridCol>
                <a:gridCol w="880957">
                  <a:extLst>
                    <a:ext uri="{9D8B030D-6E8A-4147-A177-3AD203B41FA5}">
                      <a16:colId xmlns:a16="http://schemas.microsoft.com/office/drawing/2014/main" val="3280461576"/>
                    </a:ext>
                  </a:extLst>
                </a:gridCol>
              </a:tblGrid>
              <a:tr h="806211">
                <a:tc>
                  <a:txBody>
                    <a:bodyPr/>
                    <a:lstStyle/>
                    <a:p>
                      <a:r>
                        <a:rPr lang="en-US" sz="1200"/>
                        <a:t>Country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2010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2011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2012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2013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2014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2015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2016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2017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2018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2019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2020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2021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2022</a:t>
                      </a:r>
                    </a:p>
                  </a:txBody>
                  <a:tcPr marL="115029" marR="115029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2023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Total</a:t>
                      </a:r>
                    </a:p>
                  </a:txBody>
                  <a:tcPr marL="115030" marR="115030" marT="57515" marB="57515"/>
                </a:tc>
                <a:extLst>
                  <a:ext uri="{0D108BD9-81ED-4DB2-BD59-A6C34878D82A}">
                    <a16:rowId xmlns:a16="http://schemas.microsoft.com/office/drawing/2014/main" val="749924792"/>
                  </a:ext>
                </a:extLst>
              </a:tr>
              <a:tr h="1046360">
                <a:tc>
                  <a:txBody>
                    <a:bodyPr/>
                    <a:lstStyle/>
                    <a:p>
                      <a:r>
                        <a:rPr lang="en-US" sz="1200"/>
                        <a:t>Fiji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6644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344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37085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633584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155726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78045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235921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78030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1787</a:t>
                      </a:r>
                    </a:p>
                  </a:txBody>
                  <a:tcPr marL="115029" marR="115029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1227166</a:t>
                      </a:r>
                      <a:endParaRPr lang="en-US" sz="1200"/>
                    </a:p>
                  </a:txBody>
                  <a:tcPr marL="115030" marR="115030" marT="57515" marB="57515"/>
                </a:tc>
                <a:extLst>
                  <a:ext uri="{0D108BD9-81ED-4DB2-BD59-A6C34878D82A}">
                    <a16:rowId xmlns:a16="http://schemas.microsoft.com/office/drawing/2014/main" val="1354697820"/>
                  </a:ext>
                </a:extLst>
              </a:tr>
              <a:tr h="926285">
                <a:tc>
                  <a:txBody>
                    <a:bodyPr/>
                    <a:lstStyle/>
                    <a:p>
                      <a:r>
                        <a:rPr lang="en-US" sz="1200"/>
                        <a:t>Solomon Islands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1456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36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216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7577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14831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18586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60858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51465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194155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1834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2339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240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20080</a:t>
                      </a:r>
                    </a:p>
                  </a:txBody>
                  <a:tcPr marL="115029" marR="115029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540973</a:t>
                      </a:r>
                      <a:endParaRPr lang="en-US" sz="1200"/>
                    </a:p>
                  </a:txBody>
                  <a:tcPr marL="115030" marR="115030" marT="57515" marB="57515"/>
                </a:tc>
                <a:extLst>
                  <a:ext uri="{0D108BD9-81ED-4DB2-BD59-A6C34878D82A}">
                    <a16:rowId xmlns:a16="http://schemas.microsoft.com/office/drawing/2014/main" val="42413246"/>
                  </a:ext>
                </a:extLst>
              </a:tr>
              <a:tr h="806211">
                <a:tc>
                  <a:txBody>
                    <a:bodyPr/>
                    <a:lstStyle/>
                    <a:p>
                      <a:r>
                        <a:rPr lang="en-US" sz="1200"/>
                        <a:t>Vanuatu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500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248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28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152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920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23286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18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246802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1400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29" marR="115029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273354</a:t>
                      </a:r>
                      <a:endParaRPr lang="en-US" sz="1200"/>
                    </a:p>
                  </a:txBody>
                  <a:tcPr marL="115030" marR="115030" marT="57515" marB="57515"/>
                </a:tc>
                <a:extLst>
                  <a:ext uri="{0D108BD9-81ED-4DB2-BD59-A6C34878D82A}">
                    <a16:rowId xmlns:a16="http://schemas.microsoft.com/office/drawing/2014/main" val="1326464993"/>
                  </a:ext>
                </a:extLst>
              </a:tr>
              <a:tr h="806211">
                <a:tc>
                  <a:txBody>
                    <a:bodyPr/>
                    <a:lstStyle/>
                    <a:p>
                      <a:r>
                        <a:rPr lang="en-US" sz="1200"/>
                        <a:t>Marshall 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280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27452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7029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35844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56718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52914</a:t>
                      </a:r>
                    </a:p>
                  </a:txBody>
                  <a:tcPr marL="115029" marR="115029" marT="57515" marB="57515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180237</a:t>
                      </a:r>
                      <a:endParaRPr lang="en-US" sz="1200"/>
                    </a:p>
                  </a:txBody>
                  <a:tcPr marL="115030" marR="115030" marT="57515" marB="57515"/>
                </a:tc>
                <a:extLst>
                  <a:ext uri="{0D108BD9-81ED-4DB2-BD59-A6C34878D82A}">
                    <a16:rowId xmlns:a16="http://schemas.microsoft.com/office/drawing/2014/main" val="2529659876"/>
                  </a:ext>
                </a:extLst>
              </a:tr>
              <a:tr h="8062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Tonga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345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4520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84311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640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68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28" marR="115028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29" marR="115029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 marL="115030" marR="115030" marT="57515" marB="575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89884</a:t>
                      </a:r>
                      <a:endParaRPr lang="en-US" sz="1200"/>
                    </a:p>
                  </a:txBody>
                  <a:tcPr marL="115030" marR="115030" marT="57515" marB="57515"/>
                </a:tc>
                <a:extLst>
                  <a:ext uri="{0D108BD9-81ED-4DB2-BD59-A6C34878D82A}">
                    <a16:rowId xmlns:a16="http://schemas.microsoft.com/office/drawing/2014/main" val="425370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93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77D22-81D5-8484-6F5C-E6F100EC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51" y="457200"/>
            <a:ext cx="100738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369541-1056-9755-4EAA-DFB7C31EC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75" r="3692"/>
          <a:stretch>
            <a:fillRect/>
          </a:stretch>
        </p:blipFill>
        <p:spPr>
          <a:xfrm>
            <a:off x="812818" y="457200"/>
            <a:ext cx="105663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3242"/>
          <a:stretch>
            <a:fillRect/>
          </a:stretch>
        </p:blipFill>
        <p:spPr>
          <a:xfrm>
            <a:off x="577917" y="333633"/>
            <a:ext cx="10933193" cy="60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3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A2A10-7D52-6FA1-737F-2881655E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ea typeface="Calibri Light"/>
                <a:cs typeface="Calibri Light"/>
              </a:rPr>
              <a:t>Conclusion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96BE24EF-B0F9-61A2-230C-6C2C1A5481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259" y="483404"/>
          <a:ext cx="6555347" cy="571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38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 Wake-Up Call from the Pacific</vt:lpstr>
      <vt:lpstr>PowerPoint Presentation</vt:lpstr>
      <vt:lpstr>Top Affected Countries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Sruthi Sunil Mathews</dc:creator>
  <cp:revision>1</cp:revision>
  <dcterms:created xsi:type="dcterms:W3CDTF">2025-07-30T12:22:08Z</dcterms:created>
  <dcterms:modified xsi:type="dcterms:W3CDTF">2025-07-31T10:23:01Z</dcterms:modified>
</cp:coreProperties>
</file>